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8" r:id="rId3"/>
    <p:sldId id="289" r:id="rId4"/>
    <p:sldId id="306" r:id="rId5"/>
    <p:sldId id="291" r:id="rId6"/>
    <p:sldId id="309" r:id="rId7"/>
    <p:sldId id="312" r:id="rId8"/>
    <p:sldId id="311" r:id="rId9"/>
    <p:sldId id="266" r:id="rId10"/>
    <p:sldId id="3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83" autoAdjust="0"/>
    <p:restoredTop sz="94660"/>
  </p:normalViewPr>
  <p:slideViewPr>
    <p:cSldViewPr snapToGrid="0">
      <p:cViewPr>
        <p:scale>
          <a:sx n="61" d="100"/>
          <a:sy n="61" d="100"/>
        </p:scale>
        <p:origin x="120" y="1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096758336264"/>
          <c:y val="0"/>
          <c:w val="0.66030261812262603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638D-2D41-8F33-07167FF2C111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38D-2D41-8F33-07167FF2C111}"/>
                </c:ext>
              </c:extLst>
            </c:dLbl>
            <c:dLbl>
              <c:idx val="6"/>
              <c:layout>
                <c:manualLayout>
                  <c:x val="-2.2526334780356799E-2"/>
                  <c:y val="-4.63900183599118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8D-2D41-8F33-07167FF2C11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RISET</c:v>
                </c:pt>
                <c:pt idx="1">
                  <c:v>PENYUSUNAN PESAN</c:v>
                </c:pt>
                <c:pt idx="2">
                  <c:v>PENULISAN</c:v>
                </c:pt>
                <c:pt idx="3">
                  <c:v>KREATIF</c:v>
                </c:pt>
                <c:pt idx="4">
                  <c:v>KOMUNIKASI KRISIS</c:v>
                </c:pt>
                <c:pt idx="5">
                  <c:v>BRANDING</c:v>
                </c:pt>
                <c:pt idx="6">
                  <c:v>MANAJEMEN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0.05</c:v>
                </c:pt>
                <c:pt idx="1">
                  <c:v>0.2</c:v>
                </c:pt>
                <c:pt idx="2">
                  <c:v>0.18</c:v>
                </c:pt>
                <c:pt idx="3">
                  <c:v>0.17</c:v>
                </c:pt>
                <c:pt idx="4">
                  <c:v>0.15</c:v>
                </c:pt>
                <c:pt idx="5">
                  <c:v>0.15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8D-2D41-8F33-07167FF2C11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C7DC07-8429-4441-BE3C-4708375C11C5}" type="doc">
      <dgm:prSet loTypeId="urn:microsoft.com/office/officeart/2005/8/layout/cycle8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8878F525-7AE6-4CAF-B907-868B5DFB8C91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1. </a:t>
          </a:r>
          <a:r>
            <a:rPr lang="en-US" b="1" dirty="0" err="1">
              <a:solidFill>
                <a:schemeClr val="bg1"/>
              </a:solidFill>
            </a:rPr>
            <a:t>Fragmentasi</a:t>
          </a:r>
          <a:r>
            <a:rPr lang="en-US" b="1" dirty="0">
              <a:solidFill>
                <a:schemeClr val="bg1"/>
              </a:solidFill>
            </a:rPr>
            <a:t> </a:t>
          </a:r>
          <a:r>
            <a:rPr lang="en-US" b="1" dirty="0" err="1">
              <a:solidFill>
                <a:schemeClr val="bg1"/>
              </a:solidFill>
            </a:rPr>
            <a:t>Publik</a:t>
          </a:r>
          <a:endParaRPr lang="id-ID" b="1" dirty="0">
            <a:solidFill>
              <a:schemeClr val="bg1"/>
            </a:solidFill>
          </a:endParaRPr>
        </a:p>
      </dgm:t>
    </dgm:pt>
    <dgm:pt modelId="{4AAC484D-0F38-41FA-8932-C9941972858C}" type="parTrans" cxnId="{1DB51ECC-CB23-4C67-9427-41364B457408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3599CF77-4B34-4117-B6C4-93DD9C7B991A}" type="sibTrans" cxnId="{1DB51ECC-CB23-4C67-9427-41364B457408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5ABD600B-8D1D-4DD1-825F-446529E4ADF8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2. </a:t>
          </a:r>
          <a:r>
            <a:rPr lang="en-US" b="1" dirty="0" err="1">
              <a:solidFill>
                <a:schemeClr val="bg1"/>
              </a:solidFill>
            </a:rPr>
            <a:t>Mengandalkan</a:t>
          </a:r>
          <a:r>
            <a:rPr lang="en-US" b="1" dirty="0">
              <a:solidFill>
                <a:schemeClr val="bg1"/>
              </a:solidFill>
            </a:rPr>
            <a:t> </a:t>
          </a:r>
          <a:r>
            <a:rPr lang="en-US" b="1" dirty="0" err="1">
              <a:solidFill>
                <a:schemeClr val="bg1"/>
              </a:solidFill>
            </a:rPr>
            <a:t>komunikasi</a:t>
          </a:r>
          <a:r>
            <a:rPr lang="en-US" b="1" dirty="0">
              <a:solidFill>
                <a:schemeClr val="bg1"/>
              </a:solidFill>
            </a:rPr>
            <a:t> </a:t>
          </a:r>
          <a:r>
            <a:rPr lang="en-US" b="1" dirty="0" err="1">
              <a:solidFill>
                <a:schemeClr val="bg1"/>
              </a:solidFill>
            </a:rPr>
            <a:t>satu</a:t>
          </a:r>
          <a:r>
            <a:rPr lang="en-US" b="1" dirty="0">
              <a:solidFill>
                <a:schemeClr val="bg1"/>
              </a:solidFill>
            </a:rPr>
            <a:t> </a:t>
          </a:r>
          <a:r>
            <a:rPr lang="en-US" b="1" dirty="0" err="1">
              <a:solidFill>
                <a:schemeClr val="bg1"/>
              </a:solidFill>
            </a:rPr>
            <a:t>arah</a:t>
          </a:r>
          <a:endParaRPr lang="id-ID" b="1" dirty="0">
            <a:solidFill>
              <a:schemeClr val="bg1"/>
            </a:solidFill>
          </a:endParaRPr>
        </a:p>
      </dgm:t>
    </dgm:pt>
    <dgm:pt modelId="{85F3AA0B-BD52-46CB-9229-015439671C6B}" type="parTrans" cxnId="{49079E3E-55FD-4CBA-8D5E-B116F894C802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0FE01013-3395-48C5-8F1B-1D50F897C82F}" type="sibTrans" cxnId="{49079E3E-55FD-4CBA-8D5E-B116F894C802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6071DB95-B2C9-4A55-8CB9-6341B4894005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3. </a:t>
          </a:r>
          <a:r>
            <a:rPr lang="en-US" b="1" dirty="0" err="1">
              <a:solidFill>
                <a:schemeClr val="bg1"/>
              </a:solidFill>
            </a:rPr>
            <a:t>Kurang</a:t>
          </a:r>
          <a:r>
            <a:rPr lang="en-US" b="1" dirty="0">
              <a:solidFill>
                <a:schemeClr val="bg1"/>
              </a:solidFill>
            </a:rPr>
            <a:t> </a:t>
          </a:r>
          <a:r>
            <a:rPr lang="en-US" b="1" dirty="0" err="1">
              <a:solidFill>
                <a:schemeClr val="bg1"/>
              </a:solidFill>
            </a:rPr>
            <a:t>manfaatkan</a:t>
          </a:r>
          <a:r>
            <a:rPr lang="en-US" b="1" dirty="0">
              <a:solidFill>
                <a:schemeClr val="bg1"/>
              </a:solidFill>
            </a:rPr>
            <a:t> </a:t>
          </a:r>
          <a:r>
            <a:rPr lang="en-US" b="1" dirty="0" err="1">
              <a:solidFill>
                <a:schemeClr val="bg1"/>
              </a:solidFill>
            </a:rPr>
            <a:t>komunikasi</a:t>
          </a:r>
          <a:r>
            <a:rPr lang="en-US" b="1" dirty="0">
              <a:solidFill>
                <a:schemeClr val="bg1"/>
              </a:solidFill>
            </a:rPr>
            <a:t> digital</a:t>
          </a:r>
          <a:endParaRPr lang="id-ID" b="1" dirty="0">
            <a:solidFill>
              <a:schemeClr val="bg1"/>
            </a:solidFill>
          </a:endParaRPr>
        </a:p>
      </dgm:t>
    </dgm:pt>
    <dgm:pt modelId="{A35964DB-8F83-44F9-8C61-87250DD33075}" type="parTrans" cxnId="{6DCBC0C4-7D34-43A8-9FE4-B7B8F045C4B8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41A13096-B077-4A84-9BE7-0F98FD50FD0F}" type="sibTrans" cxnId="{6DCBC0C4-7D34-43A8-9FE4-B7B8F045C4B8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FFCD2CDB-5040-4EA8-9B59-B7CA47911869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4. </a:t>
          </a:r>
          <a:r>
            <a:rPr lang="en-US" b="1" dirty="0" err="1">
              <a:solidFill>
                <a:schemeClr val="bg1"/>
              </a:solidFill>
            </a:rPr>
            <a:t>Kurang</a:t>
          </a:r>
          <a:r>
            <a:rPr lang="en-US" b="1" dirty="0">
              <a:solidFill>
                <a:schemeClr val="bg1"/>
              </a:solidFill>
            </a:rPr>
            <a:t> </a:t>
          </a:r>
          <a:r>
            <a:rPr lang="en-US" b="1" dirty="0" err="1">
              <a:solidFill>
                <a:schemeClr val="bg1"/>
              </a:solidFill>
            </a:rPr>
            <a:t>mampu</a:t>
          </a:r>
          <a:r>
            <a:rPr lang="en-US" b="1" dirty="0">
              <a:solidFill>
                <a:schemeClr val="bg1"/>
              </a:solidFill>
            </a:rPr>
            <a:t> </a:t>
          </a:r>
          <a:r>
            <a:rPr lang="en-US" b="1" dirty="0" err="1">
              <a:solidFill>
                <a:schemeClr val="bg1"/>
              </a:solidFill>
            </a:rPr>
            <a:t>tingkatkan</a:t>
          </a:r>
          <a:r>
            <a:rPr lang="en-US" b="1" dirty="0">
              <a:solidFill>
                <a:schemeClr val="bg1"/>
              </a:solidFill>
            </a:rPr>
            <a:t> </a:t>
          </a:r>
          <a:r>
            <a:rPr lang="en-US" b="1" dirty="0" err="1">
              <a:solidFill>
                <a:schemeClr val="bg1"/>
              </a:solidFill>
            </a:rPr>
            <a:t>partisipasi</a:t>
          </a:r>
          <a:r>
            <a:rPr lang="en-US" b="1" dirty="0">
              <a:solidFill>
                <a:schemeClr val="bg1"/>
              </a:solidFill>
            </a:rPr>
            <a:t> </a:t>
          </a:r>
          <a:r>
            <a:rPr lang="en-US" b="1" dirty="0" err="1">
              <a:solidFill>
                <a:schemeClr val="bg1"/>
              </a:solidFill>
            </a:rPr>
            <a:t>publik</a:t>
          </a:r>
          <a:r>
            <a:rPr lang="en-US" b="1" dirty="0">
              <a:solidFill>
                <a:schemeClr val="bg1"/>
              </a:solidFill>
            </a:rPr>
            <a:t> </a:t>
          </a:r>
          <a:endParaRPr lang="id-ID" b="1" dirty="0">
            <a:solidFill>
              <a:schemeClr val="bg1"/>
            </a:solidFill>
          </a:endParaRPr>
        </a:p>
      </dgm:t>
    </dgm:pt>
    <dgm:pt modelId="{C4C8551B-4253-494D-A0D5-2B3598C62F02}" type="parTrans" cxnId="{5725ECAE-1F57-48F4-8A11-19167C57AAF9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CA45EF11-0B88-4632-953D-EE2951F4A740}" type="sibTrans" cxnId="{5725ECAE-1F57-48F4-8A11-19167C57AAF9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1225A431-9214-47CE-BB75-725218F869E7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5. </a:t>
          </a:r>
          <a:r>
            <a:rPr lang="en-US" b="1" dirty="0" err="1">
              <a:solidFill>
                <a:schemeClr val="bg1"/>
              </a:solidFill>
            </a:rPr>
            <a:t>Kurang</a:t>
          </a:r>
          <a:r>
            <a:rPr lang="en-US" b="1" dirty="0">
              <a:solidFill>
                <a:schemeClr val="bg1"/>
              </a:solidFill>
            </a:rPr>
            <a:t> </a:t>
          </a:r>
          <a:r>
            <a:rPr lang="en-US" b="1" dirty="0" err="1">
              <a:solidFill>
                <a:schemeClr val="bg1"/>
              </a:solidFill>
            </a:rPr>
            <a:t>kordinasi</a:t>
          </a:r>
          <a:r>
            <a:rPr lang="en-US" b="1" dirty="0">
              <a:solidFill>
                <a:schemeClr val="bg1"/>
              </a:solidFill>
            </a:rPr>
            <a:t> </a:t>
          </a:r>
          <a:r>
            <a:rPr lang="en-US" b="1" dirty="0" err="1">
              <a:solidFill>
                <a:schemeClr val="bg1"/>
              </a:solidFill>
            </a:rPr>
            <a:t>antar</a:t>
          </a:r>
          <a:r>
            <a:rPr lang="en-US" b="1" dirty="0">
              <a:solidFill>
                <a:schemeClr val="bg1"/>
              </a:solidFill>
            </a:rPr>
            <a:t> </a:t>
          </a:r>
          <a:r>
            <a:rPr lang="en-US" b="1" dirty="0" err="1">
              <a:solidFill>
                <a:schemeClr val="bg1"/>
              </a:solidFill>
            </a:rPr>
            <a:t>kementerian</a:t>
          </a:r>
          <a:endParaRPr lang="id-ID" b="1" dirty="0">
            <a:solidFill>
              <a:schemeClr val="bg1"/>
            </a:solidFill>
          </a:endParaRPr>
        </a:p>
      </dgm:t>
    </dgm:pt>
    <dgm:pt modelId="{F4E2266F-A834-437F-9859-9A6B34FB57D6}" type="parTrans" cxnId="{C2A6406C-5397-421D-BE6E-A4200E05B64E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031A76D1-9D7F-4F0C-B08E-5383F7F3A3AA}" type="sibTrans" cxnId="{C2A6406C-5397-421D-BE6E-A4200E05B64E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9B813207-9FED-4645-A2E5-540EA7B28E42}" type="pres">
      <dgm:prSet presAssocID="{C5C7DC07-8429-4441-BE3C-4708375C11C5}" presName="compositeShape" presStyleCnt="0">
        <dgm:presLayoutVars>
          <dgm:chMax val="7"/>
          <dgm:dir/>
          <dgm:resizeHandles val="exact"/>
        </dgm:presLayoutVars>
      </dgm:prSet>
      <dgm:spPr/>
    </dgm:pt>
    <dgm:pt modelId="{86849145-BF7C-4D0C-8525-758B11103906}" type="pres">
      <dgm:prSet presAssocID="{C5C7DC07-8429-4441-BE3C-4708375C11C5}" presName="wedge1" presStyleLbl="node1" presStyleIdx="0" presStyleCnt="5"/>
      <dgm:spPr/>
    </dgm:pt>
    <dgm:pt modelId="{396BD6C5-8F65-4B17-83FF-4186EF3DCDB6}" type="pres">
      <dgm:prSet presAssocID="{C5C7DC07-8429-4441-BE3C-4708375C11C5}" presName="dummy1a" presStyleCnt="0"/>
      <dgm:spPr/>
    </dgm:pt>
    <dgm:pt modelId="{16FA5868-9E9B-4FB7-BDF4-CE177177FD04}" type="pres">
      <dgm:prSet presAssocID="{C5C7DC07-8429-4441-BE3C-4708375C11C5}" presName="dummy1b" presStyleCnt="0"/>
      <dgm:spPr/>
    </dgm:pt>
    <dgm:pt modelId="{A8F90660-5BEA-40F9-AF87-13DBAC105282}" type="pres">
      <dgm:prSet presAssocID="{C5C7DC07-8429-4441-BE3C-4708375C11C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28E2D64-C096-4398-B1B5-3386CA74FB00}" type="pres">
      <dgm:prSet presAssocID="{C5C7DC07-8429-4441-BE3C-4708375C11C5}" presName="wedge2" presStyleLbl="node1" presStyleIdx="1" presStyleCnt="5"/>
      <dgm:spPr/>
    </dgm:pt>
    <dgm:pt modelId="{47B9DA45-0B12-488C-B33D-BFAA37384549}" type="pres">
      <dgm:prSet presAssocID="{C5C7DC07-8429-4441-BE3C-4708375C11C5}" presName="dummy2a" presStyleCnt="0"/>
      <dgm:spPr/>
    </dgm:pt>
    <dgm:pt modelId="{50F64692-CE0E-4FFB-82E6-07E040E822EF}" type="pres">
      <dgm:prSet presAssocID="{C5C7DC07-8429-4441-BE3C-4708375C11C5}" presName="dummy2b" presStyleCnt="0"/>
      <dgm:spPr/>
    </dgm:pt>
    <dgm:pt modelId="{0BD9E8E2-2C6C-44BB-A1F0-3D8FA96E3875}" type="pres">
      <dgm:prSet presAssocID="{C5C7DC07-8429-4441-BE3C-4708375C11C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EBD04FC9-DA7C-4BC5-B15B-DB64B17CA5B9}" type="pres">
      <dgm:prSet presAssocID="{C5C7DC07-8429-4441-BE3C-4708375C11C5}" presName="wedge3" presStyleLbl="node1" presStyleIdx="2" presStyleCnt="5"/>
      <dgm:spPr/>
    </dgm:pt>
    <dgm:pt modelId="{D1E0C2F5-D0FE-42C6-B760-C26C74C570E4}" type="pres">
      <dgm:prSet presAssocID="{C5C7DC07-8429-4441-BE3C-4708375C11C5}" presName="dummy3a" presStyleCnt="0"/>
      <dgm:spPr/>
    </dgm:pt>
    <dgm:pt modelId="{362D90E0-9DBA-414D-985C-DF3CFFC1D43E}" type="pres">
      <dgm:prSet presAssocID="{C5C7DC07-8429-4441-BE3C-4708375C11C5}" presName="dummy3b" presStyleCnt="0"/>
      <dgm:spPr/>
    </dgm:pt>
    <dgm:pt modelId="{42CB27E5-7250-47E9-AB09-4A6A19F369DD}" type="pres">
      <dgm:prSet presAssocID="{C5C7DC07-8429-4441-BE3C-4708375C11C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16736E1B-65CC-47D3-94CE-13187D89514B}" type="pres">
      <dgm:prSet presAssocID="{C5C7DC07-8429-4441-BE3C-4708375C11C5}" presName="wedge4" presStyleLbl="node1" presStyleIdx="3" presStyleCnt="5"/>
      <dgm:spPr/>
    </dgm:pt>
    <dgm:pt modelId="{78A5EF9D-089C-437B-A121-9CC93AAE283A}" type="pres">
      <dgm:prSet presAssocID="{C5C7DC07-8429-4441-BE3C-4708375C11C5}" presName="dummy4a" presStyleCnt="0"/>
      <dgm:spPr/>
    </dgm:pt>
    <dgm:pt modelId="{1CE5E351-7610-4450-83EE-4C8C4EF864A6}" type="pres">
      <dgm:prSet presAssocID="{C5C7DC07-8429-4441-BE3C-4708375C11C5}" presName="dummy4b" presStyleCnt="0"/>
      <dgm:spPr/>
    </dgm:pt>
    <dgm:pt modelId="{BF97BD89-DB8E-46C5-85DA-FCA441DBE71C}" type="pres">
      <dgm:prSet presAssocID="{C5C7DC07-8429-4441-BE3C-4708375C11C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2F71709-5035-4BBC-BEE3-8A4A7AE5AFBE}" type="pres">
      <dgm:prSet presAssocID="{C5C7DC07-8429-4441-BE3C-4708375C11C5}" presName="wedge5" presStyleLbl="node1" presStyleIdx="4" presStyleCnt="5" custLinFactNeighborX="1340"/>
      <dgm:spPr/>
    </dgm:pt>
    <dgm:pt modelId="{A3FA653D-E487-4D50-943B-8B952A212A5B}" type="pres">
      <dgm:prSet presAssocID="{C5C7DC07-8429-4441-BE3C-4708375C11C5}" presName="dummy5a" presStyleCnt="0"/>
      <dgm:spPr/>
    </dgm:pt>
    <dgm:pt modelId="{78A7857D-0132-4301-9AEE-7F300BA5A14D}" type="pres">
      <dgm:prSet presAssocID="{C5C7DC07-8429-4441-BE3C-4708375C11C5}" presName="dummy5b" presStyleCnt="0"/>
      <dgm:spPr/>
    </dgm:pt>
    <dgm:pt modelId="{F6BE3303-A55B-44CC-BCD5-6840441FA1D1}" type="pres">
      <dgm:prSet presAssocID="{C5C7DC07-8429-4441-BE3C-4708375C11C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A09CB0FD-55AF-4E9E-AC23-CE992A43AD90}" type="pres">
      <dgm:prSet presAssocID="{3599CF77-4B34-4117-B6C4-93DD9C7B991A}" presName="arrowWedge1" presStyleLbl="fgSibTrans2D1" presStyleIdx="0" presStyleCnt="5"/>
      <dgm:spPr/>
    </dgm:pt>
    <dgm:pt modelId="{86EBE71C-C75B-4484-A61F-7916D21A4268}" type="pres">
      <dgm:prSet presAssocID="{0FE01013-3395-48C5-8F1B-1D50F897C82F}" presName="arrowWedge2" presStyleLbl="fgSibTrans2D1" presStyleIdx="1" presStyleCnt="5"/>
      <dgm:spPr/>
    </dgm:pt>
    <dgm:pt modelId="{67B4A1D1-AA0D-47AF-A7B7-5C4A892FA9F5}" type="pres">
      <dgm:prSet presAssocID="{41A13096-B077-4A84-9BE7-0F98FD50FD0F}" presName="arrowWedge3" presStyleLbl="fgSibTrans2D1" presStyleIdx="2" presStyleCnt="5"/>
      <dgm:spPr/>
    </dgm:pt>
    <dgm:pt modelId="{230FC84C-70F6-4EA3-B2B8-E21AAC0B105D}" type="pres">
      <dgm:prSet presAssocID="{CA45EF11-0B88-4632-953D-EE2951F4A740}" presName="arrowWedge4" presStyleLbl="fgSibTrans2D1" presStyleIdx="3" presStyleCnt="5"/>
      <dgm:spPr/>
    </dgm:pt>
    <dgm:pt modelId="{0EEEB8A4-F83B-4082-A6C4-B2EFF6C267D9}" type="pres">
      <dgm:prSet presAssocID="{031A76D1-9D7F-4F0C-B08E-5383F7F3A3AA}" presName="arrowWedge5" presStyleLbl="fgSibTrans2D1" presStyleIdx="4" presStyleCnt="5"/>
      <dgm:spPr/>
    </dgm:pt>
  </dgm:ptLst>
  <dgm:cxnLst>
    <dgm:cxn modelId="{EE8DD411-FD00-FB4F-AA3C-851423B6C6D8}" type="presOf" srcId="{5ABD600B-8D1D-4DD1-825F-446529E4ADF8}" destId="{0BD9E8E2-2C6C-44BB-A1F0-3D8FA96E3875}" srcOrd="1" destOrd="0" presId="urn:microsoft.com/office/officeart/2005/8/layout/cycle8"/>
    <dgm:cxn modelId="{8F90C81D-ACBC-A440-946B-F5965C91CF54}" type="presOf" srcId="{C5C7DC07-8429-4441-BE3C-4708375C11C5}" destId="{9B813207-9FED-4645-A2E5-540EA7B28E42}" srcOrd="0" destOrd="0" presId="urn:microsoft.com/office/officeart/2005/8/layout/cycle8"/>
    <dgm:cxn modelId="{49079E3E-55FD-4CBA-8D5E-B116F894C802}" srcId="{C5C7DC07-8429-4441-BE3C-4708375C11C5}" destId="{5ABD600B-8D1D-4DD1-825F-446529E4ADF8}" srcOrd="1" destOrd="0" parTransId="{85F3AA0B-BD52-46CB-9229-015439671C6B}" sibTransId="{0FE01013-3395-48C5-8F1B-1D50F897C82F}"/>
    <dgm:cxn modelId="{18F2B759-32AE-7A4A-AC98-0CF84738D5C0}" type="presOf" srcId="{8878F525-7AE6-4CAF-B907-868B5DFB8C91}" destId="{86849145-BF7C-4D0C-8525-758B11103906}" srcOrd="0" destOrd="0" presId="urn:microsoft.com/office/officeart/2005/8/layout/cycle8"/>
    <dgm:cxn modelId="{13D5E062-228D-8141-B03D-D46F342EAC1D}" type="presOf" srcId="{1225A431-9214-47CE-BB75-725218F869E7}" destId="{F6BE3303-A55B-44CC-BCD5-6840441FA1D1}" srcOrd="1" destOrd="0" presId="urn:microsoft.com/office/officeart/2005/8/layout/cycle8"/>
    <dgm:cxn modelId="{C2A6406C-5397-421D-BE6E-A4200E05B64E}" srcId="{C5C7DC07-8429-4441-BE3C-4708375C11C5}" destId="{1225A431-9214-47CE-BB75-725218F869E7}" srcOrd="4" destOrd="0" parTransId="{F4E2266F-A834-437F-9859-9A6B34FB57D6}" sibTransId="{031A76D1-9D7F-4F0C-B08E-5383F7F3A3AA}"/>
    <dgm:cxn modelId="{E260AC73-AD18-E34D-A2EA-1297F6CFCEE1}" type="presOf" srcId="{FFCD2CDB-5040-4EA8-9B59-B7CA47911869}" destId="{16736E1B-65CC-47D3-94CE-13187D89514B}" srcOrd="0" destOrd="0" presId="urn:microsoft.com/office/officeart/2005/8/layout/cycle8"/>
    <dgm:cxn modelId="{42354083-78A1-D448-90FB-C0CAF46F0CA7}" type="presOf" srcId="{6071DB95-B2C9-4A55-8CB9-6341B4894005}" destId="{EBD04FC9-DA7C-4BC5-B15B-DB64B17CA5B9}" srcOrd="0" destOrd="0" presId="urn:microsoft.com/office/officeart/2005/8/layout/cycle8"/>
    <dgm:cxn modelId="{967DFC8A-CB89-E540-B1F8-CB9480E9B752}" type="presOf" srcId="{6071DB95-B2C9-4A55-8CB9-6341B4894005}" destId="{42CB27E5-7250-47E9-AB09-4A6A19F369DD}" srcOrd="1" destOrd="0" presId="urn:microsoft.com/office/officeart/2005/8/layout/cycle8"/>
    <dgm:cxn modelId="{18DBD28E-5957-B246-A626-F902595613B7}" type="presOf" srcId="{8878F525-7AE6-4CAF-B907-868B5DFB8C91}" destId="{A8F90660-5BEA-40F9-AF87-13DBAC105282}" srcOrd="1" destOrd="0" presId="urn:microsoft.com/office/officeart/2005/8/layout/cycle8"/>
    <dgm:cxn modelId="{8289FC9C-4DBA-4F46-84FD-EBD720878AE8}" type="presOf" srcId="{5ABD600B-8D1D-4DD1-825F-446529E4ADF8}" destId="{228E2D64-C096-4398-B1B5-3386CA74FB00}" srcOrd="0" destOrd="0" presId="urn:microsoft.com/office/officeart/2005/8/layout/cycle8"/>
    <dgm:cxn modelId="{5725ECAE-1F57-48F4-8A11-19167C57AAF9}" srcId="{C5C7DC07-8429-4441-BE3C-4708375C11C5}" destId="{FFCD2CDB-5040-4EA8-9B59-B7CA47911869}" srcOrd="3" destOrd="0" parTransId="{C4C8551B-4253-494D-A0D5-2B3598C62F02}" sibTransId="{CA45EF11-0B88-4632-953D-EE2951F4A740}"/>
    <dgm:cxn modelId="{879D93B2-910D-7944-9CF0-3CBABEC6108F}" type="presOf" srcId="{FFCD2CDB-5040-4EA8-9B59-B7CA47911869}" destId="{BF97BD89-DB8E-46C5-85DA-FCA441DBE71C}" srcOrd="1" destOrd="0" presId="urn:microsoft.com/office/officeart/2005/8/layout/cycle8"/>
    <dgm:cxn modelId="{6DCBC0C4-7D34-43A8-9FE4-B7B8F045C4B8}" srcId="{C5C7DC07-8429-4441-BE3C-4708375C11C5}" destId="{6071DB95-B2C9-4A55-8CB9-6341B4894005}" srcOrd="2" destOrd="0" parTransId="{A35964DB-8F83-44F9-8C61-87250DD33075}" sibTransId="{41A13096-B077-4A84-9BE7-0F98FD50FD0F}"/>
    <dgm:cxn modelId="{F82FEAC7-80E6-E845-915D-D27A063ED20B}" type="presOf" srcId="{1225A431-9214-47CE-BB75-725218F869E7}" destId="{F2F71709-5035-4BBC-BEE3-8A4A7AE5AFBE}" srcOrd="0" destOrd="0" presId="urn:microsoft.com/office/officeart/2005/8/layout/cycle8"/>
    <dgm:cxn modelId="{1DB51ECC-CB23-4C67-9427-41364B457408}" srcId="{C5C7DC07-8429-4441-BE3C-4708375C11C5}" destId="{8878F525-7AE6-4CAF-B907-868B5DFB8C91}" srcOrd="0" destOrd="0" parTransId="{4AAC484D-0F38-41FA-8932-C9941972858C}" sibTransId="{3599CF77-4B34-4117-B6C4-93DD9C7B991A}"/>
    <dgm:cxn modelId="{841A9A6C-8E2E-1941-96A2-29CF8E117746}" type="presParOf" srcId="{9B813207-9FED-4645-A2E5-540EA7B28E42}" destId="{86849145-BF7C-4D0C-8525-758B11103906}" srcOrd="0" destOrd="0" presId="urn:microsoft.com/office/officeart/2005/8/layout/cycle8"/>
    <dgm:cxn modelId="{9B04408B-8202-D442-9B65-8C34D1F3873C}" type="presParOf" srcId="{9B813207-9FED-4645-A2E5-540EA7B28E42}" destId="{396BD6C5-8F65-4B17-83FF-4186EF3DCDB6}" srcOrd="1" destOrd="0" presId="urn:microsoft.com/office/officeart/2005/8/layout/cycle8"/>
    <dgm:cxn modelId="{38BD64F6-69BF-8F42-BBA4-113E4DFA3A6B}" type="presParOf" srcId="{9B813207-9FED-4645-A2E5-540EA7B28E42}" destId="{16FA5868-9E9B-4FB7-BDF4-CE177177FD04}" srcOrd="2" destOrd="0" presId="urn:microsoft.com/office/officeart/2005/8/layout/cycle8"/>
    <dgm:cxn modelId="{B2F09675-ADA6-A545-9629-06DBCA495814}" type="presParOf" srcId="{9B813207-9FED-4645-A2E5-540EA7B28E42}" destId="{A8F90660-5BEA-40F9-AF87-13DBAC105282}" srcOrd="3" destOrd="0" presId="urn:microsoft.com/office/officeart/2005/8/layout/cycle8"/>
    <dgm:cxn modelId="{70D73377-1E96-FE49-89CC-7D22B2A533E5}" type="presParOf" srcId="{9B813207-9FED-4645-A2E5-540EA7B28E42}" destId="{228E2D64-C096-4398-B1B5-3386CA74FB00}" srcOrd="4" destOrd="0" presId="urn:microsoft.com/office/officeart/2005/8/layout/cycle8"/>
    <dgm:cxn modelId="{89A0251A-E454-3644-8852-E91E3C898653}" type="presParOf" srcId="{9B813207-9FED-4645-A2E5-540EA7B28E42}" destId="{47B9DA45-0B12-488C-B33D-BFAA37384549}" srcOrd="5" destOrd="0" presId="urn:microsoft.com/office/officeart/2005/8/layout/cycle8"/>
    <dgm:cxn modelId="{33D196A5-E2A9-D142-94E0-64DE30D32A01}" type="presParOf" srcId="{9B813207-9FED-4645-A2E5-540EA7B28E42}" destId="{50F64692-CE0E-4FFB-82E6-07E040E822EF}" srcOrd="6" destOrd="0" presId="urn:microsoft.com/office/officeart/2005/8/layout/cycle8"/>
    <dgm:cxn modelId="{45BD388E-49B2-154A-AD79-010B6FFAD3BA}" type="presParOf" srcId="{9B813207-9FED-4645-A2E5-540EA7B28E42}" destId="{0BD9E8E2-2C6C-44BB-A1F0-3D8FA96E3875}" srcOrd="7" destOrd="0" presId="urn:microsoft.com/office/officeart/2005/8/layout/cycle8"/>
    <dgm:cxn modelId="{431832A1-F807-5647-A6EA-8353BA937663}" type="presParOf" srcId="{9B813207-9FED-4645-A2E5-540EA7B28E42}" destId="{EBD04FC9-DA7C-4BC5-B15B-DB64B17CA5B9}" srcOrd="8" destOrd="0" presId="urn:microsoft.com/office/officeart/2005/8/layout/cycle8"/>
    <dgm:cxn modelId="{870A80DF-7353-8043-85D8-845F87926AF8}" type="presParOf" srcId="{9B813207-9FED-4645-A2E5-540EA7B28E42}" destId="{D1E0C2F5-D0FE-42C6-B760-C26C74C570E4}" srcOrd="9" destOrd="0" presId="urn:microsoft.com/office/officeart/2005/8/layout/cycle8"/>
    <dgm:cxn modelId="{94E7312E-7C69-7147-8F99-45804BC17E5A}" type="presParOf" srcId="{9B813207-9FED-4645-A2E5-540EA7B28E42}" destId="{362D90E0-9DBA-414D-985C-DF3CFFC1D43E}" srcOrd="10" destOrd="0" presId="urn:microsoft.com/office/officeart/2005/8/layout/cycle8"/>
    <dgm:cxn modelId="{05AD59D9-B47D-B542-848E-2B9689F57373}" type="presParOf" srcId="{9B813207-9FED-4645-A2E5-540EA7B28E42}" destId="{42CB27E5-7250-47E9-AB09-4A6A19F369DD}" srcOrd="11" destOrd="0" presId="urn:microsoft.com/office/officeart/2005/8/layout/cycle8"/>
    <dgm:cxn modelId="{0D52D088-C726-E845-8EA3-38EB61763C4A}" type="presParOf" srcId="{9B813207-9FED-4645-A2E5-540EA7B28E42}" destId="{16736E1B-65CC-47D3-94CE-13187D89514B}" srcOrd="12" destOrd="0" presId="urn:microsoft.com/office/officeart/2005/8/layout/cycle8"/>
    <dgm:cxn modelId="{D5DD943E-826C-7144-88F7-08DA436E5834}" type="presParOf" srcId="{9B813207-9FED-4645-A2E5-540EA7B28E42}" destId="{78A5EF9D-089C-437B-A121-9CC93AAE283A}" srcOrd="13" destOrd="0" presId="urn:microsoft.com/office/officeart/2005/8/layout/cycle8"/>
    <dgm:cxn modelId="{96215D74-3164-C24A-AB25-3141DE650658}" type="presParOf" srcId="{9B813207-9FED-4645-A2E5-540EA7B28E42}" destId="{1CE5E351-7610-4450-83EE-4C8C4EF864A6}" srcOrd="14" destOrd="0" presId="urn:microsoft.com/office/officeart/2005/8/layout/cycle8"/>
    <dgm:cxn modelId="{F78284B2-16F7-1A43-8C7A-6EFA6C8390F1}" type="presParOf" srcId="{9B813207-9FED-4645-A2E5-540EA7B28E42}" destId="{BF97BD89-DB8E-46C5-85DA-FCA441DBE71C}" srcOrd="15" destOrd="0" presId="urn:microsoft.com/office/officeart/2005/8/layout/cycle8"/>
    <dgm:cxn modelId="{7DF15CE3-18EC-8C42-BE4A-E9799632ACD6}" type="presParOf" srcId="{9B813207-9FED-4645-A2E5-540EA7B28E42}" destId="{F2F71709-5035-4BBC-BEE3-8A4A7AE5AFBE}" srcOrd="16" destOrd="0" presId="urn:microsoft.com/office/officeart/2005/8/layout/cycle8"/>
    <dgm:cxn modelId="{E8B33453-98D8-914E-BF5B-4F17DD18E34D}" type="presParOf" srcId="{9B813207-9FED-4645-A2E5-540EA7B28E42}" destId="{A3FA653D-E487-4D50-943B-8B952A212A5B}" srcOrd="17" destOrd="0" presId="urn:microsoft.com/office/officeart/2005/8/layout/cycle8"/>
    <dgm:cxn modelId="{79D48EEE-E9A7-AD49-BCA8-0EFA8454C272}" type="presParOf" srcId="{9B813207-9FED-4645-A2E5-540EA7B28E42}" destId="{78A7857D-0132-4301-9AEE-7F300BA5A14D}" srcOrd="18" destOrd="0" presId="urn:microsoft.com/office/officeart/2005/8/layout/cycle8"/>
    <dgm:cxn modelId="{F9F3CD1F-00D1-9045-8E44-8F9592B173A3}" type="presParOf" srcId="{9B813207-9FED-4645-A2E5-540EA7B28E42}" destId="{F6BE3303-A55B-44CC-BCD5-6840441FA1D1}" srcOrd="19" destOrd="0" presId="urn:microsoft.com/office/officeart/2005/8/layout/cycle8"/>
    <dgm:cxn modelId="{2EADB5A2-8840-0543-B3B4-72DD87C92846}" type="presParOf" srcId="{9B813207-9FED-4645-A2E5-540EA7B28E42}" destId="{A09CB0FD-55AF-4E9E-AC23-CE992A43AD90}" srcOrd="20" destOrd="0" presId="urn:microsoft.com/office/officeart/2005/8/layout/cycle8"/>
    <dgm:cxn modelId="{63417152-D453-2948-AB30-14F49248A375}" type="presParOf" srcId="{9B813207-9FED-4645-A2E5-540EA7B28E42}" destId="{86EBE71C-C75B-4484-A61F-7916D21A4268}" srcOrd="21" destOrd="0" presId="urn:microsoft.com/office/officeart/2005/8/layout/cycle8"/>
    <dgm:cxn modelId="{2C60645F-1921-B34E-A784-2B65906D7F9A}" type="presParOf" srcId="{9B813207-9FED-4645-A2E5-540EA7B28E42}" destId="{67B4A1D1-AA0D-47AF-A7B7-5C4A892FA9F5}" srcOrd="22" destOrd="0" presId="urn:microsoft.com/office/officeart/2005/8/layout/cycle8"/>
    <dgm:cxn modelId="{B83C7659-7C71-B049-9538-77866E8D8D3E}" type="presParOf" srcId="{9B813207-9FED-4645-A2E5-540EA7B28E42}" destId="{230FC84C-70F6-4EA3-B2B8-E21AAC0B105D}" srcOrd="23" destOrd="0" presId="urn:microsoft.com/office/officeart/2005/8/layout/cycle8"/>
    <dgm:cxn modelId="{99A108B7-97D5-3A41-B0CB-A9CBEA167A10}" type="presParOf" srcId="{9B813207-9FED-4645-A2E5-540EA7B28E42}" destId="{0EEEB8A4-F83B-4082-A6C4-B2EFF6C267D9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9C2B91-39ED-4945-960B-14DFDC195127}" type="doc">
      <dgm:prSet loTypeId="urn:microsoft.com/office/officeart/2009/3/layout/RandomtoResultProcess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7146509-BDC8-F64C-9690-23180A6E7BB1}">
      <dgm:prSet phldrT="[Text]"/>
      <dgm:spPr/>
      <dgm:t>
        <a:bodyPr/>
        <a:lstStyle/>
        <a:p>
          <a:r>
            <a:rPr lang="en-US" dirty="0"/>
            <a:t>CITRA</a:t>
          </a:r>
        </a:p>
      </dgm:t>
    </dgm:pt>
    <dgm:pt modelId="{BBAF03AE-9935-5042-A59F-E343905F24D0}" type="parTrans" cxnId="{8199FBD2-5CB7-3E4D-AB5B-CE6A2AFA57A5}">
      <dgm:prSet/>
      <dgm:spPr/>
      <dgm:t>
        <a:bodyPr/>
        <a:lstStyle/>
        <a:p>
          <a:endParaRPr lang="en-US"/>
        </a:p>
      </dgm:t>
    </dgm:pt>
    <dgm:pt modelId="{18851BF2-467E-D54E-BDC2-5E98690373BF}" type="sibTrans" cxnId="{8199FBD2-5CB7-3E4D-AB5B-CE6A2AFA57A5}">
      <dgm:prSet/>
      <dgm:spPr/>
      <dgm:t>
        <a:bodyPr/>
        <a:lstStyle/>
        <a:p>
          <a:endParaRPr lang="en-US"/>
        </a:p>
      </dgm:t>
    </dgm:pt>
    <dgm:pt modelId="{D6500F9F-A5FF-D64D-82C8-79BCB870AC37}">
      <dgm:prSet phldrT="[Text]"/>
      <dgm:spPr/>
      <dgm:t>
        <a:bodyPr/>
        <a:lstStyle/>
        <a:p>
          <a:r>
            <a:rPr lang="en-US" dirty="0"/>
            <a:t>REPUTASI</a:t>
          </a:r>
        </a:p>
      </dgm:t>
    </dgm:pt>
    <dgm:pt modelId="{28982D2E-FBFC-FF4D-BA5C-A9F9D816AAD8}" type="parTrans" cxnId="{D5A4E22E-5172-7A48-A6A4-837E6C975014}">
      <dgm:prSet/>
      <dgm:spPr/>
      <dgm:t>
        <a:bodyPr/>
        <a:lstStyle/>
        <a:p>
          <a:endParaRPr lang="en-US"/>
        </a:p>
      </dgm:t>
    </dgm:pt>
    <dgm:pt modelId="{1A3775DD-437F-DD46-B0FE-F6F2798370E7}" type="sibTrans" cxnId="{D5A4E22E-5172-7A48-A6A4-837E6C975014}">
      <dgm:prSet/>
      <dgm:spPr/>
      <dgm:t>
        <a:bodyPr/>
        <a:lstStyle/>
        <a:p>
          <a:endParaRPr lang="en-US"/>
        </a:p>
      </dgm:t>
    </dgm:pt>
    <dgm:pt modelId="{3EF6D0EF-5968-364C-8BE1-65F652B0C61C}" type="pres">
      <dgm:prSet presAssocID="{039C2B91-39ED-4945-960B-14DFDC195127}" presName="Name0" presStyleCnt="0">
        <dgm:presLayoutVars>
          <dgm:dir/>
          <dgm:animOne val="branch"/>
          <dgm:animLvl val="lvl"/>
        </dgm:presLayoutVars>
      </dgm:prSet>
      <dgm:spPr/>
    </dgm:pt>
    <dgm:pt modelId="{98B3A97F-086B-3545-9051-161DC6E3784D}" type="pres">
      <dgm:prSet presAssocID="{07146509-BDC8-F64C-9690-23180A6E7BB1}" presName="chaos" presStyleCnt="0"/>
      <dgm:spPr/>
    </dgm:pt>
    <dgm:pt modelId="{119A5617-48AC-FF4B-A681-1CB2B06EBE6B}" type="pres">
      <dgm:prSet presAssocID="{07146509-BDC8-F64C-9690-23180A6E7BB1}" presName="parTx1" presStyleLbl="revTx" presStyleIdx="0" presStyleCnt="1"/>
      <dgm:spPr/>
    </dgm:pt>
    <dgm:pt modelId="{2E3B42B7-C698-F145-8E7B-EEAEBE4223B9}" type="pres">
      <dgm:prSet presAssocID="{07146509-BDC8-F64C-9690-23180A6E7BB1}" presName="c1" presStyleLbl="node1" presStyleIdx="0" presStyleCnt="19"/>
      <dgm:spPr/>
    </dgm:pt>
    <dgm:pt modelId="{F73464BE-B0DE-3B47-B760-CE231FBC4364}" type="pres">
      <dgm:prSet presAssocID="{07146509-BDC8-F64C-9690-23180A6E7BB1}" presName="c2" presStyleLbl="node1" presStyleIdx="1" presStyleCnt="19"/>
      <dgm:spPr/>
    </dgm:pt>
    <dgm:pt modelId="{F9F68E83-5E4C-CC4C-BC75-AB711C43BB9E}" type="pres">
      <dgm:prSet presAssocID="{07146509-BDC8-F64C-9690-23180A6E7BB1}" presName="c3" presStyleLbl="node1" presStyleIdx="2" presStyleCnt="19"/>
      <dgm:spPr/>
    </dgm:pt>
    <dgm:pt modelId="{F99A4A70-F73D-404A-8F79-D0861D989AFF}" type="pres">
      <dgm:prSet presAssocID="{07146509-BDC8-F64C-9690-23180A6E7BB1}" presName="c4" presStyleLbl="node1" presStyleIdx="3" presStyleCnt="19"/>
      <dgm:spPr/>
    </dgm:pt>
    <dgm:pt modelId="{4A51D576-B2FA-9B42-BE26-2054C8572F66}" type="pres">
      <dgm:prSet presAssocID="{07146509-BDC8-F64C-9690-23180A6E7BB1}" presName="c5" presStyleLbl="node1" presStyleIdx="4" presStyleCnt="19"/>
      <dgm:spPr/>
    </dgm:pt>
    <dgm:pt modelId="{E2180A0E-27C9-6247-BDA5-3665C1926AA1}" type="pres">
      <dgm:prSet presAssocID="{07146509-BDC8-F64C-9690-23180A6E7BB1}" presName="c6" presStyleLbl="node1" presStyleIdx="5" presStyleCnt="19"/>
      <dgm:spPr/>
    </dgm:pt>
    <dgm:pt modelId="{D0916B47-A14E-9248-948A-F9134DA1A949}" type="pres">
      <dgm:prSet presAssocID="{07146509-BDC8-F64C-9690-23180A6E7BB1}" presName="c7" presStyleLbl="node1" presStyleIdx="6" presStyleCnt="19"/>
      <dgm:spPr/>
    </dgm:pt>
    <dgm:pt modelId="{2B4D644B-59AB-D845-BD64-D49697F729AF}" type="pres">
      <dgm:prSet presAssocID="{07146509-BDC8-F64C-9690-23180A6E7BB1}" presName="c8" presStyleLbl="node1" presStyleIdx="7" presStyleCnt="19"/>
      <dgm:spPr/>
    </dgm:pt>
    <dgm:pt modelId="{84A8299D-5D0B-5A47-8671-C8F44FDD699F}" type="pres">
      <dgm:prSet presAssocID="{07146509-BDC8-F64C-9690-23180A6E7BB1}" presName="c9" presStyleLbl="node1" presStyleIdx="8" presStyleCnt="19"/>
      <dgm:spPr/>
    </dgm:pt>
    <dgm:pt modelId="{255F39E9-ABBF-9448-B92A-8AF2FD6BE960}" type="pres">
      <dgm:prSet presAssocID="{07146509-BDC8-F64C-9690-23180A6E7BB1}" presName="c10" presStyleLbl="node1" presStyleIdx="9" presStyleCnt="19"/>
      <dgm:spPr/>
    </dgm:pt>
    <dgm:pt modelId="{716EEAD7-15E9-E04F-B919-F004DE4943FE}" type="pres">
      <dgm:prSet presAssocID="{07146509-BDC8-F64C-9690-23180A6E7BB1}" presName="c11" presStyleLbl="node1" presStyleIdx="10" presStyleCnt="19"/>
      <dgm:spPr/>
    </dgm:pt>
    <dgm:pt modelId="{8D459BDF-0D7F-FA47-B631-6622834CC961}" type="pres">
      <dgm:prSet presAssocID="{07146509-BDC8-F64C-9690-23180A6E7BB1}" presName="c12" presStyleLbl="node1" presStyleIdx="11" presStyleCnt="19"/>
      <dgm:spPr/>
    </dgm:pt>
    <dgm:pt modelId="{F22BF50B-7B0F-5142-9814-ED27EB8EC0AC}" type="pres">
      <dgm:prSet presAssocID="{07146509-BDC8-F64C-9690-23180A6E7BB1}" presName="c13" presStyleLbl="node1" presStyleIdx="12" presStyleCnt="19"/>
      <dgm:spPr/>
    </dgm:pt>
    <dgm:pt modelId="{68B432DE-DDAB-A24F-9F3E-CAA2C6D327FE}" type="pres">
      <dgm:prSet presAssocID="{07146509-BDC8-F64C-9690-23180A6E7BB1}" presName="c14" presStyleLbl="node1" presStyleIdx="13" presStyleCnt="19"/>
      <dgm:spPr/>
    </dgm:pt>
    <dgm:pt modelId="{6235F7EA-FFB9-5641-9D40-BA5F3117AC4D}" type="pres">
      <dgm:prSet presAssocID="{07146509-BDC8-F64C-9690-23180A6E7BB1}" presName="c15" presStyleLbl="node1" presStyleIdx="14" presStyleCnt="19"/>
      <dgm:spPr/>
    </dgm:pt>
    <dgm:pt modelId="{C7B476A5-939C-DA46-B19E-1F78102F6220}" type="pres">
      <dgm:prSet presAssocID="{07146509-BDC8-F64C-9690-23180A6E7BB1}" presName="c16" presStyleLbl="node1" presStyleIdx="15" presStyleCnt="19"/>
      <dgm:spPr/>
    </dgm:pt>
    <dgm:pt modelId="{A748EA51-BE3D-6C40-A126-F0DA7DBCA11C}" type="pres">
      <dgm:prSet presAssocID="{07146509-BDC8-F64C-9690-23180A6E7BB1}" presName="c17" presStyleLbl="node1" presStyleIdx="16" presStyleCnt="19"/>
      <dgm:spPr/>
    </dgm:pt>
    <dgm:pt modelId="{1AFD387E-B90B-6E4A-8739-96BD1008DB6D}" type="pres">
      <dgm:prSet presAssocID="{07146509-BDC8-F64C-9690-23180A6E7BB1}" presName="c18" presStyleLbl="node1" presStyleIdx="17" presStyleCnt="19"/>
      <dgm:spPr/>
    </dgm:pt>
    <dgm:pt modelId="{399E24D0-7DD7-5349-8663-E19823642630}" type="pres">
      <dgm:prSet presAssocID="{18851BF2-467E-D54E-BDC2-5E98690373BF}" presName="chevronComposite1" presStyleCnt="0"/>
      <dgm:spPr/>
    </dgm:pt>
    <dgm:pt modelId="{CE98A055-E71D-2042-87A9-803446FB1B8B}" type="pres">
      <dgm:prSet presAssocID="{18851BF2-467E-D54E-BDC2-5E98690373BF}" presName="chevron1" presStyleLbl="sibTrans2D1" presStyleIdx="0" presStyleCnt="2"/>
      <dgm:spPr/>
    </dgm:pt>
    <dgm:pt modelId="{617D981A-8E58-8A4C-9773-3D6E6C35A7BE}" type="pres">
      <dgm:prSet presAssocID="{18851BF2-467E-D54E-BDC2-5E98690373BF}" presName="spChevron1" presStyleCnt="0"/>
      <dgm:spPr/>
    </dgm:pt>
    <dgm:pt modelId="{8D95F69F-B6EA-8D4A-8835-F4213B7CD4CD}" type="pres">
      <dgm:prSet presAssocID="{18851BF2-467E-D54E-BDC2-5E98690373BF}" presName="overlap" presStyleCnt="0"/>
      <dgm:spPr/>
    </dgm:pt>
    <dgm:pt modelId="{69C73382-7698-8742-98F1-2EF9118D6FD6}" type="pres">
      <dgm:prSet presAssocID="{18851BF2-467E-D54E-BDC2-5E98690373BF}" presName="chevronComposite2" presStyleCnt="0"/>
      <dgm:spPr/>
    </dgm:pt>
    <dgm:pt modelId="{ABBBDC62-7AE4-A04A-A56A-1C6CC56FDDF6}" type="pres">
      <dgm:prSet presAssocID="{18851BF2-467E-D54E-BDC2-5E98690373BF}" presName="chevron2" presStyleLbl="sibTrans2D1" presStyleIdx="1" presStyleCnt="2"/>
      <dgm:spPr/>
    </dgm:pt>
    <dgm:pt modelId="{B02BFE72-95E7-B84C-ADB6-6A4897D17D05}" type="pres">
      <dgm:prSet presAssocID="{18851BF2-467E-D54E-BDC2-5E98690373BF}" presName="spChevron2" presStyleCnt="0"/>
      <dgm:spPr/>
    </dgm:pt>
    <dgm:pt modelId="{23BF36A1-A6C3-2F4D-AEAF-96CD55C3ED5A}" type="pres">
      <dgm:prSet presAssocID="{D6500F9F-A5FF-D64D-82C8-79BCB870AC37}" presName="last" presStyleCnt="0"/>
      <dgm:spPr/>
    </dgm:pt>
    <dgm:pt modelId="{FF77ED7A-4F9A-0F4F-BDA4-A71869E4ADA0}" type="pres">
      <dgm:prSet presAssocID="{D6500F9F-A5FF-D64D-82C8-79BCB870AC37}" presName="circleTx" presStyleLbl="node1" presStyleIdx="18" presStyleCnt="19"/>
      <dgm:spPr/>
    </dgm:pt>
    <dgm:pt modelId="{D1378B2C-FEF6-6340-87CD-817F5FE8EAD3}" type="pres">
      <dgm:prSet presAssocID="{D6500F9F-A5FF-D64D-82C8-79BCB870AC37}" presName="spN" presStyleCnt="0"/>
      <dgm:spPr/>
    </dgm:pt>
  </dgm:ptLst>
  <dgm:cxnLst>
    <dgm:cxn modelId="{87969317-D430-194F-8CF9-2BB8A1A47BA1}" type="presOf" srcId="{07146509-BDC8-F64C-9690-23180A6E7BB1}" destId="{119A5617-48AC-FF4B-A681-1CB2B06EBE6B}" srcOrd="0" destOrd="0" presId="urn:microsoft.com/office/officeart/2009/3/layout/RandomtoResultProcess"/>
    <dgm:cxn modelId="{0D46FA1F-896B-0844-87EA-985506B85197}" type="presOf" srcId="{039C2B91-39ED-4945-960B-14DFDC195127}" destId="{3EF6D0EF-5968-364C-8BE1-65F652B0C61C}" srcOrd="0" destOrd="0" presId="urn:microsoft.com/office/officeart/2009/3/layout/RandomtoResultProcess"/>
    <dgm:cxn modelId="{D5A4E22E-5172-7A48-A6A4-837E6C975014}" srcId="{039C2B91-39ED-4945-960B-14DFDC195127}" destId="{D6500F9F-A5FF-D64D-82C8-79BCB870AC37}" srcOrd="1" destOrd="0" parTransId="{28982D2E-FBFC-FF4D-BA5C-A9F9D816AAD8}" sibTransId="{1A3775DD-437F-DD46-B0FE-F6F2798370E7}"/>
    <dgm:cxn modelId="{19C21734-DB65-FA46-BD49-652F9C52FD3D}" type="presOf" srcId="{D6500F9F-A5FF-D64D-82C8-79BCB870AC37}" destId="{FF77ED7A-4F9A-0F4F-BDA4-A71869E4ADA0}" srcOrd="0" destOrd="0" presId="urn:microsoft.com/office/officeart/2009/3/layout/RandomtoResultProcess"/>
    <dgm:cxn modelId="{8199FBD2-5CB7-3E4D-AB5B-CE6A2AFA57A5}" srcId="{039C2B91-39ED-4945-960B-14DFDC195127}" destId="{07146509-BDC8-F64C-9690-23180A6E7BB1}" srcOrd="0" destOrd="0" parTransId="{BBAF03AE-9935-5042-A59F-E343905F24D0}" sibTransId="{18851BF2-467E-D54E-BDC2-5E98690373BF}"/>
    <dgm:cxn modelId="{9ABB03A6-D564-E644-81C5-69B5D12CDAD8}" type="presParOf" srcId="{3EF6D0EF-5968-364C-8BE1-65F652B0C61C}" destId="{98B3A97F-086B-3545-9051-161DC6E3784D}" srcOrd="0" destOrd="0" presId="urn:microsoft.com/office/officeart/2009/3/layout/RandomtoResultProcess"/>
    <dgm:cxn modelId="{A3AB3B51-7839-4148-9A26-8BAAC6065030}" type="presParOf" srcId="{98B3A97F-086B-3545-9051-161DC6E3784D}" destId="{119A5617-48AC-FF4B-A681-1CB2B06EBE6B}" srcOrd="0" destOrd="0" presId="urn:microsoft.com/office/officeart/2009/3/layout/RandomtoResultProcess"/>
    <dgm:cxn modelId="{56036858-7712-F441-BFC5-20DAB4D5B90E}" type="presParOf" srcId="{98B3A97F-086B-3545-9051-161DC6E3784D}" destId="{2E3B42B7-C698-F145-8E7B-EEAEBE4223B9}" srcOrd="1" destOrd="0" presId="urn:microsoft.com/office/officeart/2009/3/layout/RandomtoResultProcess"/>
    <dgm:cxn modelId="{05B6F611-A873-1547-9A10-1B294063A491}" type="presParOf" srcId="{98B3A97F-086B-3545-9051-161DC6E3784D}" destId="{F73464BE-B0DE-3B47-B760-CE231FBC4364}" srcOrd="2" destOrd="0" presId="urn:microsoft.com/office/officeart/2009/3/layout/RandomtoResultProcess"/>
    <dgm:cxn modelId="{BBBEFF1D-93FE-4C41-9322-EC420FC67A9B}" type="presParOf" srcId="{98B3A97F-086B-3545-9051-161DC6E3784D}" destId="{F9F68E83-5E4C-CC4C-BC75-AB711C43BB9E}" srcOrd="3" destOrd="0" presId="urn:microsoft.com/office/officeart/2009/3/layout/RandomtoResultProcess"/>
    <dgm:cxn modelId="{DCE6A462-F47C-8E4E-B7E2-A3E3B10E0814}" type="presParOf" srcId="{98B3A97F-086B-3545-9051-161DC6E3784D}" destId="{F99A4A70-F73D-404A-8F79-D0861D989AFF}" srcOrd="4" destOrd="0" presId="urn:microsoft.com/office/officeart/2009/3/layout/RandomtoResultProcess"/>
    <dgm:cxn modelId="{F7BD911E-DA3A-084C-8629-8C117E2E06C0}" type="presParOf" srcId="{98B3A97F-086B-3545-9051-161DC6E3784D}" destId="{4A51D576-B2FA-9B42-BE26-2054C8572F66}" srcOrd="5" destOrd="0" presId="urn:microsoft.com/office/officeart/2009/3/layout/RandomtoResultProcess"/>
    <dgm:cxn modelId="{AD393016-958A-8D4D-B4CE-F5324C424812}" type="presParOf" srcId="{98B3A97F-086B-3545-9051-161DC6E3784D}" destId="{E2180A0E-27C9-6247-BDA5-3665C1926AA1}" srcOrd="6" destOrd="0" presId="urn:microsoft.com/office/officeart/2009/3/layout/RandomtoResultProcess"/>
    <dgm:cxn modelId="{3365D114-E520-5E40-801C-DAC71A62B3CF}" type="presParOf" srcId="{98B3A97F-086B-3545-9051-161DC6E3784D}" destId="{D0916B47-A14E-9248-948A-F9134DA1A949}" srcOrd="7" destOrd="0" presId="urn:microsoft.com/office/officeart/2009/3/layout/RandomtoResultProcess"/>
    <dgm:cxn modelId="{61FC762F-A09E-7547-B4CC-CD97A5077E78}" type="presParOf" srcId="{98B3A97F-086B-3545-9051-161DC6E3784D}" destId="{2B4D644B-59AB-D845-BD64-D49697F729AF}" srcOrd="8" destOrd="0" presId="urn:microsoft.com/office/officeart/2009/3/layout/RandomtoResultProcess"/>
    <dgm:cxn modelId="{7EB376A7-03DA-CB41-897A-C0CEF8A2D565}" type="presParOf" srcId="{98B3A97F-086B-3545-9051-161DC6E3784D}" destId="{84A8299D-5D0B-5A47-8671-C8F44FDD699F}" srcOrd="9" destOrd="0" presId="urn:microsoft.com/office/officeart/2009/3/layout/RandomtoResultProcess"/>
    <dgm:cxn modelId="{E8E74E88-2744-964D-8913-89BB84934A54}" type="presParOf" srcId="{98B3A97F-086B-3545-9051-161DC6E3784D}" destId="{255F39E9-ABBF-9448-B92A-8AF2FD6BE960}" srcOrd="10" destOrd="0" presId="urn:microsoft.com/office/officeart/2009/3/layout/RandomtoResultProcess"/>
    <dgm:cxn modelId="{6EA6F3FC-3C2E-0045-AC91-7886855C54D3}" type="presParOf" srcId="{98B3A97F-086B-3545-9051-161DC6E3784D}" destId="{716EEAD7-15E9-E04F-B919-F004DE4943FE}" srcOrd="11" destOrd="0" presId="urn:microsoft.com/office/officeart/2009/3/layout/RandomtoResultProcess"/>
    <dgm:cxn modelId="{8C9A4279-8970-A34D-B1BF-C65FEB173F07}" type="presParOf" srcId="{98B3A97F-086B-3545-9051-161DC6E3784D}" destId="{8D459BDF-0D7F-FA47-B631-6622834CC961}" srcOrd="12" destOrd="0" presId="urn:microsoft.com/office/officeart/2009/3/layout/RandomtoResultProcess"/>
    <dgm:cxn modelId="{125EE401-A321-D94D-8FD4-B421D20B9557}" type="presParOf" srcId="{98B3A97F-086B-3545-9051-161DC6E3784D}" destId="{F22BF50B-7B0F-5142-9814-ED27EB8EC0AC}" srcOrd="13" destOrd="0" presId="urn:microsoft.com/office/officeart/2009/3/layout/RandomtoResultProcess"/>
    <dgm:cxn modelId="{3D745008-E6AB-B141-9F7B-9FD75D0ED7F5}" type="presParOf" srcId="{98B3A97F-086B-3545-9051-161DC6E3784D}" destId="{68B432DE-DDAB-A24F-9F3E-CAA2C6D327FE}" srcOrd="14" destOrd="0" presId="urn:microsoft.com/office/officeart/2009/3/layout/RandomtoResultProcess"/>
    <dgm:cxn modelId="{8C328C41-F325-554E-AE70-DC2A93BD31DF}" type="presParOf" srcId="{98B3A97F-086B-3545-9051-161DC6E3784D}" destId="{6235F7EA-FFB9-5641-9D40-BA5F3117AC4D}" srcOrd="15" destOrd="0" presId="urn:microsoft.com/office/officeart/2009/3/layout/RandomtoResultProcess"/>
    <dgm:cxn modelId="{DD77B06A-7F03-EF44-9C06-371E33070B7D}" type="presParOf" srcId="{98B3A97F-086B-3545-9051-161DC6E3784D}" destId="{C7B476A5-939C-DA46-B19E-1F78102F6220}" srcOrd="16" destOrd="0" presId="urn:microsoft.com/office/officeart/2009/3/layout/RandomtoResultProcess"/>
    <dgm:cxn modelId="{D4EDABA0-0E2F-A247-AAA0-1E582050CB94}" type="presParOf" srcId="{98B3A97F-086B-3545-9051-161DC6E3784D}" destId="{A748EA51-BE3D-6C40-A126-F0DA7DBCA11C}" srcOrd="17" destOrd="0" presId="urn:microsoft.com/office/officeart/2009/3/layout/RandomtoResultProcess"/>
    <dgm:cxn modelId="{5D35DE6B-2B03-C143-A122-A73B024D9133}" type="presParOf" srcId="{98B3A97F-086B-3545-9051-161DC6E3784D}" destId="{1AFD387E-B90B-6E4A-8739-96BD1008DB6D}" srcOrd="18" destOrd="0" presId="urn:microsoft.com/office/officeart/2009/3/layout/RandomtoResultProcess"/>
    <dgm:cxn modelId="{04735888-11B3-7A4C-AAD8-2048BBF28C71}" type="presParOf" srcId="{3EF6D0EF-5968-364C-8BE1-65F652B0C61C}" destId="{399E24D0-7DD7-5349-8663-E19823642630}" srcOrd="1" destOrd="0" presId="urn:microsoft.com/office/officeart/2009/3/layout/RandomtoResultProcess"/>
    <dgm:cxn modelId="{FA61189A-DE42-DF40-A1C7-10BEDCCE7560}" type="presParOf" srcId="{399E24D0-7DD7-5349-8663-E19823642630}" destId="{CE98A055-E71D-2042-87A9-803446FB1B8B}" srcOrd="0" destOrd="0" presId="urn:microsoft.com/office/officeart/2009/3/layout/RandomtoResultProcess"/>
    <dgm:cxn modelId="{7B134F8E-420B-0748-8E42-EFC08DF1D060}" type="presParOf" srcId="{399E24D0-7DD7-5349-8663-E19823642630}" destId="{617D981A-8E58-8A4C-9773-3D6E6C35A7BE}" srcOrd="1" destOrd="0" presId="urn:microsoft.com/office/officeart/2009/3/layout/RandomtoResultProcess"/>
    <dgm:cxn modelId="{CABADFC3-009D-BD44-8A02-212836CCD5C4}" type="presParOf" srcId="{3EF6D0EF-5968-364C-8BE1-65F652B0C61C}" destId="{8D95F69F-B6EA-8D4A-8835-F4213B7CD4CD}" srcOrd="2" destOrd="0" presId="urn:microsoft.com/office/officeart/2009/3/layout/RandomtoResultProcess"/>
    <dgm:cxn modelId="{3CE75C70-823C-AA43-B119-18A10BC105B8}" type="presParOf" srcId="{3EF6D0EF-5968-364C-8BE1-65F652B0C61C}" destId="{69C73382-7698-8742-98F1-2EF9118D6FD6}" srcOrd="3" destOrd="0" presId="urn:microsoft.com/office/officeart/2009/3/layout/RandomtoResultProcess"/>
    <dgm:cxn modelId="{73A24B06-1883-7646-B52E-9714C59B2451}" type="presParOf" srcId="{69C73382-7698-8742-98F1-2EF9118D6FD6}" destId="{ABBBDC62-7AE4-A04A-A56A-1C6CC56FDDF6}" srcOrd="0" destOrd="0" presId="urn:microsoft.com/office/officeart/2009/3/layout/RandomtoResultProcess"/>
    <dgm:cxn modelId="{AD86294C-EEE9-6541-9331-DB2BEF9ECA18}" type="presParOf" srcId="{69C73382-7698-8742-98F1-2EF9118D6FD6}" destId="{B02BFE72-95E7-B84C-ADB6-6A4897D17D05}" srcOrd="1" destOrd="0" presId="urn:microsoft.com/office/officeart/2009/3/layout/RandomtoResultProcess"/>
    <dgm:cxn modelId="{E1DB7309-0E36-B74D-9675-ED4BF9FB4126}" type="presParOf" srcId="{3EF6D0EF-5968-364C-8BE1-65F652B0C61C}" destId="{23BF36A1-A6C3-2F4D-AEAF-96CD55C3ED5A}" srcOrd="4" destOrd="0" presId="urn:microsoft.com/office/officeart/2009/3/layout/RandomtoResultProcess"/>
    <dgm:cxn modelId="{FB684C0B-2013-AA44-B5B0-BD1D40918373}" type="presParOf" srcId="{23BF36A1-A6C3-2F4D-AEAF-96CD55C3ED5A}" destId="{FF77ED7A-4F9A-0F4F-BDA4-A71869E4ADA0}" srcOrd="0" destOrd="0" presId="urn:microsoft.com/office/officeart/2009/3/layout/RandomtoResultProcess"/>
    <dgm:cxn modelId="{577D6B13-8070-8B43-A3A2-08EC7A1D8F2B}" type="presParOf" srcId="{23BF36A1-A6C3-2F4D-AEAF-96CD55C3ED5A}" destId="{D1378B2C-FEF6-6340-87CD-817F5FE8EAD3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49145-BF7C-4D0C-8525-758B11103906}">
      <dsp:nvSpPr>
        <dsp:cNvPr id="0" name=""/>
        <dsp:cNvSpPr/>
      </dsp:nvSpPr>
      <dsp:spPr>
        <a:xfrm>
          <a:off x="2525539" y="353414"/>
          <a:ext cx="4795927" cy="4795927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</a:rPr>
            <a:t>1. </a:t>
          </a:r>
          <a:r>
            <a:rPr lang="en-US" sz="1500" b="1" kern="1200" dirty="0" err="1">
              <a:solidFill>
                <a:schemeClr val="bg1"/>
              </a:solidFill>
            </a:rPr>
            <a:t>Fragmentasi</a:t>
          </a:r>
          <a:r>
            <a:rPr lang="en-US" sz="1500" b="1" kern="1200" dirty="0">
              <a:solidFill>
                <a:schemeClr val="bg1"/>
              </a:solidFill>
            </a:rPr>
            <a:t> </a:t>
          </a:r>
          <a:r>
            <a:rPr lang="en-US" sz="1500" b="1" kern="1200" dirty="0" err="1">
              <a:solidFill>
                <a:schemeClr val="bg1"/>
              </a:solidFill>
            </a:rPr>
            <a:t>Publik</a:t>
          </a:r>
          <a:endParaRPr lang="id-ID" sz="1500" b="1" kern="1200" dirty="0">
            <a:solidFill>
              <a:schemeClr val="bg1"/>
            </a:solidFill>
          </a:endParaRPr>
        </a:p>
      </dsp:txBody>
      <dsp:txXfrm>
        <a:off x="5027414" y="1159586"/>
        <a:ext cx="1541547" cy="1027698"/>
      </dsp:txXfrm>
    </dsp:sp>
    <dsp:sp modelId="{228E2D64-C096-4398-B1B5-3386CA74FB00}">
      <dsp:nvSpPr>
        <dsp:cNvPr id="0" name=""/>
        <dsp:cNvSpPr/>
      </dsp:nvSpPr>
      <dsp:spPr>
        <a:xfrm>
          <a:off x="2566647" y="481305"/>
          <a:ext cx="4795927" cy="4795927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</a:rPr>
            <a:t>2. </a:t>
          </a:r>
          <a:r>
            <a:rPr lang="en-US" sz="1500" b="1" kern="1200" dirty="0" err="1">
              <a:solidFill>
                <a:schemeClr val="bg1"/>
              </a:solidFill>
            </a:rPr>
            <a:t>Mengandalkan</a:t>
          </a:r>
          <a:r>
            <a:rPr lang="en-US" sz="1500" b="1" kern="1200" dirty="0">
              <a:solidFill>
                <a:schemeClr val="bg1"/>
              </a:solidFill>
            </a:rPr>
            <a:t> </a:t>
          </a:r>
          <a:r>
            <a:rPr lang="en-US" sz="1500" b="1" kern="1200" dirty="0" err="1">
              <a:solidFill>
                <a:schemeClr val="bg1"/>
              </a:solidFill>
            </a:rPr>
            <a:t>komunikasi</a:t>
          </a:r>
          <a:r>
            <a:rPr lang="en-US" sz="1500" b="1" kern="1200" dirty="0">
              <a:solidFill>
                <a:schemeClr val="bg1"/>
              </a:solidFill>
            </a:rPr>
            <a:t> </a:t>
          </a:r>
          <a:r>
            <a:rPr lang="en-US" sz="1500" b="1" kern="1200" dirty="0" err="1">
              <a:solidFill>
                <a:schemeClr val="bg1"/>
              </a:solidFill>
            </a:rPr>
            <a:t>satu</a:t>
          </a:r>
          <a:r>
            <a:rPr lang="en-US" sz="1500" b="1" kern="1200" dirty="0">
              <a:solidFill>
                <a:schemeClr val="bg1"/>
              </a:solidFill>
            </a:rPr>
            <a:t> </a:t>
          </a:r>
          <a:r>
            <a:rPr lang="en-US" sz="1500" b="1" kern="1200" dirty="0" err="1">
              <a:solidFill>
                <a:schemeClr val="bg1"/>
              </a:solidFill>
            </a:rPr>
            <a:t>arah</a:t>
          </a:r>
          <a:endParaRPr lang="id-ID" sz="1500" b="1" kern="1200" dirty="0">
            <a:solidFill>
              <a:schemeClr val="bg1"/>
            </a:solidFill>
          </a:endParaRPr>
        </a:p>
      </dsp:txBody>
      <dsp:txXfrm>
        <a:off x="5655452" y="2672587"/>
        <a:ext cx="1427359" cy="1141887"/>
      </dsp:txXfrm>
    </dsp:sp>
    <dsp:sp modelId="{EBD04FC9-DA7C-4BC5-B15B-DB64B17CA5B9}">
      <dsp:nvSpPr>
        <dsp:cNvPr id="0" name=""/>
        <dsp:cNvSpPr/>
      </dsp:nvSpPr>
      <dsp:spPr>
        <a:xfrm>
          <a:off x="2458167" y="560095"/>
          <a:ext cx="4795927" cy="4795927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</a:rPr>
            <a:t>3. </a:t>
          </a:r>
          <a:r>
            <a:rPr lang="en-US" sz="1500" b="1" kern="1200" dirty="0" err="1">
              <a:solidFill>
                <a:schemeClr val="bg1"/>
              </a:solidFill>
            </a:rPr>
            <a:t>Kurang</a:t>
          </a:r>
          <a:r>
            <a:rPr lang="en-US" sz="1500" b="1" kern="1200" dirty="0">
              <a:solidFill>
                <a:schemeClr val="bg1"/>
              </a:solidFill>
            </a:rPr>
            <a:t> </a:t>
          </a:r>
          <a:r>
            <a:rPr lang="en-US" sz="1500" b="1" kern="1200" dirty="0" err="1">
              <a:solidFill>
                <a:schemeClr val="bg1"/>
              </a:solidFill>
            </a:rPr>
            <a:t>manfaatkan</a:t>
          </a:r>
          <a:r>
            <a:rPr lang="en-US" sz="1500" b="1" kern="1200" dirty="0">
              <a:solidFill>
                <a:schemeClr val="bg1"/>
              </a:solidFill>
            </a:rPr>
            <a:t> </a:t>
          </a:r>
          <a:r>
            <a:rPr lang="en-US" sz="1500" b="1" kern="1200" dirty="0" err="1">
              <a:solidFill>
                <a:schemeClr val="bg1"/>
              </a:solidFill>
            </a:rPr>
            <a:t>komunikasi</a:t>
          </a:r>
          <a:r>
            <a:rPr lang="en-US" sz="1500" b="1" kern="1200" dirty="0">
              <a:solidFill>
                <a:schemeClr val="bg1"/>
              </a:solidFill>
            </a:rPr>
            <a:t> digital</a:t>
          </a:r>
          <a:endParaRPr lang="id-ID" sz="1500" b="1" kern="1200" dirty="0">
            <a:solidFill>
              <a:schemeClr val="bg1"/>
            </a:solidFill>
          </a:endParaRPr>
        </a:p>
      </dsp:txBody>
      <dsp:txXfrm>
        <a:off x="4170999" y="3928663"/>
        <a:ext cx="1370264" cy="1256076"/>
      </dsp:txXfrm>
    </dsp:sp>
    <dsp:sp modelId="{16736E1B-65CC-47D3-94CE-13187D89514B}">
      <dsp:nvSpPr>
        <dsp:cNvPr id="0" name=""/>
        <dsp:cNvSpPr/>
      </dsp:nvSpPr>
      <dsp:spPr>
        <a:xfrm>
          <a:off x="2349688" y="481305"/>
          <a:ext cx="4795927" cy="4795927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</a:rPr>
            <a:t>4. </a:t>
          </a:r>
          <a:r>
            <a:rPr lang="en-US" sz="1500" b="1" kern="1200" dirty="0" err="1">
              <a:solidFill>
                <a:schemeClr val="bg1"/>
              </a:solidFill>
            </a:rPr>
            <a:t>Kurang</a:t>
          </a:r>
          <a:r>
            <a:rPr lang="en-US" sz="1500" b="1" kern="1200" dirty="0">
              <a:solidFill>
                <a:schemeClr val="bg1"/>
              </a:solidFill>
            </a:rPr>
            <a:t> </a:t>
          </a:r>
          <a:r>
            <a:rPr lang="en-US" sz="1500" b="1" kern="1200" dirty="0" err="1">
              <a:solidFill>
                <a:schemeClr val="bg1"/>
              </a:solidFill>
            </a:rPr>
            <a:t>mampu</a:t>
          </a:r>
          <a:r>
            <a:rPr lang="en-US" sz="1500" b="1" kern="1200" dirty="0">
              <a:solidFill>
                <a:schemeClr val="bg1"/>
              </a:solidFill>
            </a:rPr>
            <a:t> </a:t>
          </a:r>
          <a:r>
            <a:rPr lang="en-US" sz="1500" b="1" kern="1200" dirty="0" err="1">
              <a:solidFill>
                <a:schemeClr val="bg1"/>
              </a:solidFill>
            </a:rPr>
            <a:t>tingkatkan</a:t>
          </a:r>
          <a:r>
            <a:rPr lang="en-US" sz="1500" b="1" kern="1200" dirty="0">
              <a:solidFill>
                <a:schemeClr val="bg1"/>
              </a:solidFill>
            </a:rPr>
            <a:t> </a:t>
          </a:r>
          <a:r>
            <a:rPr lang="en-US" sz="1500" b="1" kern="1200" dirty="0" err="1">
              <a:solidFill>
                <a:schemeClr val="bg1"/>
              </a:solidFill>
            </a:rPr>
            <a:t>partisipasi</a:t>
          </a:r>
          <a:r>
            <a:rPr lang="en-US" sz="1500" b="1" kern="1200" dirty="0">
              <a:solidFill>
                <a:schemeClr val="bg1"/>
              </a:solidFill>
            </a:rPr>
            <a:t> </a:t>
          </a:r>
          <a:r>
            <a:rPr lang="en-US" sz="1500" b="1" kern="1200" dirty="0" err="1">
              <a:solidFill>
                <a:schemeClr val="bg1"/>
              </a:solidFill>
            </a:rPr>
            <a:t>publik</a:t>
          </a:r>
          <a:r>
            <a:rPr lang="en-US" sz="1500" b="1" kern="1200" dirty="0">
              <a:solidFill>
                <a:schemeClr val="bg1"/>
              </a:solidFill>
            </a:rPr>
            <a:t> </a:t>
          </a:r>
          <a:endParaRPr lang="id-ID" sz="1500" b="1" kern="1200" dirty="0">
            <a:solidFill>
              <a:schemeClr val="bg1"/>
            </a:solidFill>
          </a:endParaRPr>
        </a:p>
      </dsp:txBody>
      <dsp:txXfrm>
        <a:off x="2629451" y="2672587"/>
        <a:ext cx="1427359" cy="1141887"/>
      </dsp:txXfrm>
    </dsp:sp>
    <dsp:sp modelId="{F2F71709-5035-4BBC-BEE3-8A4A7AE5AFBE}">
      <dsp:nvSpPr>
        <dsp:cNvPr id="0" name=""/>
        <dsp:cNvSpPr/>
      </dsp:nvSpPr>
      <dsp:spPr>
        <a:xfrm>
          <a:off x="2455062" y="353414"/>
          <a:ext cx="4795927" cy="4795927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</a:rPr>
            <a:t>5. </a:t>
          </a:r>
          <a:r>
            <a:rPr lang="en-US" sz="1500" b="1" kern="1200" dirty="0" err="1">
              <a:solidFill>
                <a:schemeClr val="bg1"/>
              </a:solidFill>
            </a:rPr>
            <a:t>Kurang</a:t>
          </a:r>
          <a:r>
            <a:rPr lang="en-US" sz="1500" b="1" kern="1200" dirty="0">
              <a:solidFill>
                <a:schemeClr val="bg1"/>
              </a:solidFill>
            </a:rPr>
            <a:t> </a:t>
          </a:r>
          <a:r>
            <a:rPr lang="en-US" sz="1500" b="1" kern="1200" dirty="0" err="1">
              <a:solidFill>
                <a:schemeClr val="bg1"/>
              </a:solidFill>
            </a:rPr>
            <a:t>kordinasi</a:t>
          </a:r>
          <a:r>
            <a:rPr lang="en-US" sz="1500" b="1" kern="1200" dirty="0">
              <a:solidFill>
                <a:schemeClr val="bg1"/>
              </a:solidFill>
            </a:rPr>
            <a:t> </a:t>
          </a:r>
          <a:r>
            <a:rPr lang="en-US" sz="1500" b="1" kern="1200" dirty="0" err="1">
              <a:solidFill>
                <a:schemeClr val="bg1"/>
              </a:solidFill>
            </a:rPr>
            <a:t>antar</a:t>
          </a:r>
          <a:r>
            <a:rPr lang="en-US" sz="1500" b="1" kern="1200" dirty="0">
              <a:solidFill>
                <a:schemeClr val="bg1"/>
              </a:solidFill>
            </a:rPr>
            <a:t> </a:t>
          </a:r>
          <a:r>
            <a:rPr lang="en-US" sz="1500" b="1" kern="1200" dirty="0" err="1">
              <a:solidFill>
                <a:schemeClr val="bg1"/>
              </a:solidFill>
            </a:rPr>
            <a:t>kementerian</a:t>
          </a:r>
          <a:endParaRPr lang="id-ID" sz="1500" b="1" kern="1200" dirty="0">
            <a:solidFill>
              <a:schemeClr val="bg1"/>
            </a:solidFill>
          </a:endParaRPr>
        </a:p>
      </dsp:txBody>
      <dsp:txXfrm>
        <a:off x="3207565" y="1159586"/>
        <a:ext cx="1541547" cy="1027698"/>
      </dsp:txXfrm>
    </dsp:sp>
    <dsp:sp modelId="{A09CB0FD-55AF-4E9E-AC23-CE992A43AD90}">
      <dsp:nvSpPr>
        <dsp:cNvPr id="0" name=""/>
        <dsp:cNvSpPr/>
      </dsp:nvSpPr>
      <dsp:spPr>
        <a:xfrm>
          <a:off x="2228422" y="56523"/>
          <a:ext cx="5389708" cy="538970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EBE71C-C75B-4484-A61F-7916D21A4268}">
      <dsp:nvSpPr>
        <dsp:cNvPr id="0" name=""/>
        <dsp:cNvSpPr/>
      </dsp:nvSpPr>
      <dsp:spPr>
        <a:xfrm>
          <a:off x="2270087" y="184372"/>
          <a:ext cx="5389708" cy="538970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B4A1D1-AA0D-47AF-A7B7-5C4A892FA9F5}">
      <dsp:nvSpPr>
        <dsp:cNvPr id="0" name=""/>
        <dsp:cNvSpPr/>
      </dsp:nvSpPr>
      <dsp:spPr>
        <a:xfrm>
          <a:off x="2161277" y="263403"/>
          <a:ext cx="5389708" cy="538970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0FC84C-70F6-4EA3-B2B8-E21AAC0B105D}">
      <dsp:nvSpPr>
        <dsp:cNvPr id="0" name=""/>
        <dsp:cNvSpPr/>
      </dsp:nvSpPr>
      <dsp:spPr>
        <a:xfrm>
          <a:off x="2052466" y="184372"/>
          <a:ext cx="5389708" cy="538970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EEB8A4-F83B-4082-A6C4-B2EFF6C267D9}">
      <dsp:nvSpPr>
        <dsp:cNvPr id="0" name=""/>
        <dsp:cNvSpPr/>
      </dsp:nvSpPr>
      <dsp:spPr>
        <a:xfrm>
          <a:off x="2158397" y="56523"/>
          <a:ext cx="5389708" cy="538970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A5617-48AC-FF4B-A681-1CB2B06EBE6B}">
      <dsp:nvSpPr>
        <dsp:cNvPr id="0" name=""/>
        <dsp:cNvSpPr/>
      </dsp:nvSpPr>
      <dsp:spPr>
        <a:xfrm>
          <a:off x="149955" y="1717338"/>
          <a:ext cx="2247580" cy="740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CITRA</a:t>
          </a:r>
        </a:p>
      </dsp:txBody>
      <dsp:txXfrm>
        <a:off x="149955" y="1717338"/>
        <a:ext cx="2247580" cy="740680"/>
      </dsp:txXfrm>
    </dsp:sp>
    <dsp:sp modelId="{2E3B42B7-C698-F145-8E7B-EEAEBE4223B9}">
      <dsp:nvSpPr>
        <dsp:cNvPr id="0" name=""/>
        <dsp:cNvSpPr/>
      </dsp:nvSpPr>
      <dsp:spPr>
        <a:xfrm>
          <a:off x="147401" y="1492069"/>
          <a:ext cx="178784" cy="17878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464BE-B0DE-3B47-B760-CE231FBC4364}">
      <dsp:nvSpPr>
        <dsp:cNvPr id="0" name=""/>
        <dsp:cNvSpPr/>
      </dsp:nvSpPr>
      <dsp:spPr>
        <a:xfrm>
          <a:off x="272550" y="1241770"/>
          <a:ext cx="178784" cy="17878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F68E83-5E4C-CC4C-BC75-AB711C43BB9E}">
      <dsp:nvSpPr>
        <dsp:cNvPr id="0" name=""/>
        <dsp:cNvSpPr/>
      </dsp:nvSpPr>
      <dsp:spPr>
        <a:xfrm>
          <a:off x="572909" y="1291830"/>
          <a:ext cx="280947" cy="28094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9A4A70-F73D-404A-8F79-D0861D989AFF}">
      <dsp:nvSpPr>
        <dsp:cNvPr id="0" name=""/>
        <dsp:cNvSpPr/>
      </dsp:nvSpPr>
      <dsp:spPr>
        <a:xfrm>
          <a:off x="823208" y="1016502"/>
          <a:ext cx="178784" cy="17878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51D576-B2FA-9B42-BE26-2054C8572F66}">
      <dsp:nvSpPr>
        <dsp:cNvPr id="0" name=""/>
        <dsp:cNvSpPr/>
      </dsp:nvSpPr>
      <dsp:spPr>
        <a:xfrm>
          <a:off x="1148596" y="916382"/>
          <a:ext cx="178784" cy="17878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180A0E-27C9-6247-BDA5-3665C1926AA1}">
      <dsp:nvSpPr>
        <dsp:cNvPr id="0" name=""/>
        <dsp:cNvSpPr/>
      </dsp:nvSpPr>
      <dsp:spPr>
        <a:xfrm>
          <a:off x="1549074" y="1091591"/>
          <a:ext cx="178784" cy="17878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916B47-A14E-9248-948A-F9134DA1A949}">
      <dsp:nvSpPr>
        <dsp:cNvPr id="0" name=""/>
        <dsp:cNvSpPr/>
      </dsp:nvSpPr>
      <dsp:spPr>
        <a:xfrm>
          <a:off x="1799373" y="1216741"/>
          <a:ext cx="280947" cy="28094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4D644B-59AB-D845-BD64-D49697F729AF}">
      <dsp:nvSpPr>
        <dsp:cNvPr id="0" name=""/>
        <dsp:cNvSpPr/>
      </dsp:nvSpPr>
      <dsp:spPr>
        <a:xfrm>
          <a:off x="2149791" y="1492069"/>
          <a:ext cx="178784" cy="17878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A8299D-5D0B-5A47-8671-C8F44FDD699F}">
      <dsp:nvSpPr>
        <dsp:cNvPr id="0" name=""/>
        <dsp:cNvSpPr/>
      </dsp:nvSpPr>
      <dsp:spPr>
        <a:xfrm>
          <a:off x="2299970" y="1767398"/>
          <a:ext cx="178784" cy="17878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5F39E9-ABBF-9448-B92A-8AF2FD6BE960}">
      <dsp:nvSpPr>
        <dsp:cNvPr id="0" name=""/>
        <dsp:cNvSpPr/>
      </dsp:nvSpPr>
      <dsp:spPr>
        <a:xfrm>
          <a:off x="998417" y="1241770"/>
          <a:ext cx="459732" cy="45973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6EEAD7-15E9-E04F-B919-F004DE4943FE}">
      <dsp:nvSpPr>
        <dsp:cNvPr id="0" name=""/>
        <dsp:cNvSpPr/>
      </dsp:nvSpPr>
      <dsp:spPr>
        <a:xfrm>
          <a:off x="22251" y="2192906"/>
          <a:ext cx="178784" cy="17878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59BDF-0D7F-FA47-B631-6622834CC961}">
      <dsp:nvSpPr>
        <dsp:cNvPr id="0" name=""/>
        <dsp:cNvSpPr/>
      </dsp:nvSpPr>
      <dsp:spPr>
        <a:xfrm>
          <a:off x="172431" y="2418175"/>
          <a:ext cx="280947" cy="28094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2BF50B-7B0F-5142-9814-ED27EB8EC0AC}">
      <dsp:nvSpPr>
        <dsp:cNvPr id="0" name=""/>
        <dsp:cNvSpPr/>
      </dsp:nvSpPr>
      <dsp:spPr>
        <a:xfrm>
          <a:off x="547879" y="2618414"/>
          <a:ext cx="408651" cy="40865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B432DE-DDAB-A24F-9F3E-CAA2C6D327FE}">
      <dsp:nvSpPr>
        <dsp:cNvPr id="0" name=""/>
        <dsp:cNvSpPr/>
      </dsp:nvSpPr>
      <dsp:spPr>
        <a:xfrm>
          <a:off x="1073506" y="2943802"/>
          <a:ext cx="178784" cy="17878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35F7EA-FFB9-5641-9D40-BA5F3117AC4D}">
      <dsp:nvSpPr>
        <dsp:cNvPr id="0" name=""/>
        <dsp:cNvSpPr/>
      </dsp:nvSpPr>
      <dsp:spPr>
        <a:xfrm>
          <a:off x="1173626" y="2618414"/>
          <a:ext cx="280947" cy="28094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B476A5-939C-DA46-B19E-1F78102F6220}">
      <dsp:nvSpPr>
        <dsp:cNvPr id="0" name=""/>
        <dsp:cNvSpPr/>
      </dsp:nvSpPr>
      <dsp:spPr>
        <a:xfrm>
          <a:off x="1423925" y="2968832"/>
          <a:ext cx="178784" cy="17878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48EA51-BE3D-6C40-A126-F0DA7DBCA11C}">
      <dsp:nvSpPr>
        <dsp:cNvPr id="0" name=""/>
        <dsp:cNvSpPr/>
      </dsp:nvSpPr>
      <dsp:spPr>
        <a:xfrm>
          <a:off x="1649194" y="2568354"/>
          <a:ext cx="408651" cy="40865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FD387E-B90B-6E4A-8739-96BD1008DB6D}">
      <dsp:nvSpPr>
        <dsp:cNvPr id="0" name=""/>
        <dsp:cNvSpPr/>
      </dsp:nvSpPr>
      <dsp:spPr>
        <a:xfrm>
          <a:off x="2199851" y="2468235"/>
          <a:ext cx="280947" cy="28094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98A055-E71D-2042-87A9-803446FB1B8B}">
      <dsp:nvSpPr>
        <dsp:cNvPr id="0" name=""/>
        <dsp:cNvSpPr/>
      </dsp:nvSpPr>
      <dsp:spPr>
        <a:xfrm>
          <a:off x="2480798" y="1291414"/>
          <a:ext cx="825103" cy="1575211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BBDC62-7AE4-A04A-A56A-1C6CC56FDDF6}">
      <dsp:nvSpPr>
        <dsp:cNvPr id="0" name=""/>
        <dsp:cNvSpPr/>
      </dsp:nvSpPr>
      <dsp:spPr>
        <a:xfrm>
          <a:off x="3155883" y="1291414"/>
          <a:ext cx="825103" cy="1575211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77ED7A-4F9A-0F4F-BDA4-A71869E4ADA0}">
      <dsp:nvSpPr>
        <dsp:cNvPr id="0" name=""/>
        <dsp:cNvSpPr/>
      </dsp:nvSpPr>
      <dsp:spPr>
        <a:xfrm>
          <a:off x="4070997" y="1161235"/>
          <a:ext cx="1912739" cy="191273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REPUTASI</a:t>
          </a:r>
        </a:p>
      </dsp:txBody>
      <dsp:txXfrm>
        <a:off x="4351111" y="1441349"/>
        <a:ext cx="1352511" cy="1352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og-background-social-media.png"/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363"/>
            <a:ext cx="12355816" cy="4293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92BD-CAB5-4471-9771-40DE1399A87F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6C6D-E82D-469E-85F5-D93BE698F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47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92BD-CAB5-4471-9771-40DE1399A87F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6C6D-E82D-469E-85F5-D93BE698F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77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92BD-CAB5-4471-9771-40DE1399A87F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6C6D-E82D-469E-85F5-D93BE698F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745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23392" y="0"/>
            <a:ext cx="4416491" cy="17968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23392" y="5061181"/>
            <a:ext cx="4416491" cy="17968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23392" y="1988840"/>
            <a:ext cx="4416491" cy="2880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342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92BD-CAB5-4471-9771-40DE1399A87F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6C6D-E82D-469E-85F5-D93BE698F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86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92BD-CAB5-4471-9771-40DE1399A87F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6C6D-E82D-469E-85F5-D93BE698FBD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blog-background-social-media.png"/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363"/>
            <a:ext cx="12355816" cy="429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2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92BD-CAB5-4471-9771-40DE1399A87F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6C6D-E82D-469E-85F5-D93BE698F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23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92BD-CAB5-4471-9771-40DE1399A87F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6C6D-E82D-469E-85F5-D93BE698F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08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92BD-CAB5-4471-9771-40DE1399A87F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6C6D-E82D-469E-85F5-D93BE698F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24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92BD-CAB5-4471-9771-40DE1399A87F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6C6D-E82D-469E-85F5-D93BE698F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77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92BD-CAB5-4471-9771-40DE1399A87F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6C6D-E82D-469E-85F5-D93BE698F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C92BD-CAB5-4471-9771-40DE1399A87F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46C6D-E82D-469E-85F5-D93BE698F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27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68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C92BD-CAB5-4471-9771-40DE1399A87F}" type="datetimeFigureOut">
              <a:rPr lang="en-GB" smtClean="0"/>
              <a:t>08/04/2021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46C6D-E82D-469E-85F5-D93BE698FBD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11" descr="gg copy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7059" r="16841" b="33147"/>
          <a:stretch>
            <a:fillRect/>
          </a:stretch>
        </p:blipFill>
        <p:spPr bwMode="auto">
          <a:xfrm>
            <a:off x="11072475" y="99780"/>
            <a:ext cx="935941" cy="95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 rot="16200000">
            <a:off x="11220292" y="5630933"/>
            <a:ext cx="1785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>
                <a:solidFill>
                  <a:schemeClr val="bg1">
                    <a:lumMod val="75000"/>
                  </a:schemeClr>
                </a:solidFill>
              </a:rPr>
              <a:t>taufiq@kominfo.go.id</a:t>
            </a:r>
          </a:p>
        </p:txBody>
      </p:sp>
    </p:spTree>
    <p:extLst>
      <p:ext uri="{BB962C8B-B14F-4D97-AF65-F5344CB8AC3E}">
        <p14:creationId xmlns:p14="http://schemas.microsoft.com/office/powerpoint/2010/main" val="167678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100" dirty="0"/>
              <a:t>STRATEGI KOMUNIKASI</a:t>
            </a:r>
            <a:br>
              <a:rPr lang="en-GB" sz="3100" dirty="0"/>
            </a:br>
            <a:r>
              <a:rPr lang="en-GB" sz="4400" b="1" dirty="0"/>
              <a:t>PROGRAM APLIKASI INFORMATIKA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4400" dirty="0" err="1"/>
              <a:t>m.t.hidayat</a:t>
            </a:r>
            <a:endParaRPr lang="en-GB" sz="4400" dirty="0"/>
          </a:p>
          <a:p>
            <a:r>
              <a:rPr lang="en-GB" dirty="0" err="1"/>
              <a:t>taufiq@kominfo.go.id</a:t>
            </a:r>
            <a:endParaRPr lang="en-GB" dirty="0"/>
          </a:p>
          <a:p>
            <a:r>
              <a:rPr lang="en-GB" dirty="0" err="1"/>
              <a:t>Sekretariat</a:t>
            </a:r>
            <a:r>
              <a:rPr lang="en-GB" dirty="0"/>
              <a:t> </a:t>
            </a:r>
            <a:r>
              <a:rPr lang="en-GB" dirty="0" err="1"/>
              <a:t>Jenderal</a:t>
            </a:r>
            <a:endParaRPr lang="en-GB" dirty="0"/>
          </a:p>
          <a:p>
            <a:r>
              <a:rPr lang="en-GB" dirty="0" err="1"/>
              <a:t>Kementerian</a:t>
            </a:r>
            <a:r>
              <a:rPr lang="en-GB" dirty="0"/>
              <a:t> </a:t>
            </a:r>
            <a:r>
              <a:rPr lang="en-GB" dirty="0" err="1"/>
              <a:t>Komunikasi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Informatika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950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mth-avatar-FB-2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7" b="26267"/>
          <a:stretch>
            <a:fillRect/>
          </a:stretch>
        </p:blipFill>
        <p:spPr/>
      </p:pic>
      <p:pic>
        <p:nvPicPr>
          <p:cNvPr id="11" name="Picture Placeholder 10" descr="mth-avatar-fb-1.jpg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1" b="26811"/>
          <a:stretch>
            <a:fillRect/>
          </a:stretch>
        </p:blipFill>
        <p:spPr>
          <a:xfrm>
            <a:off x="527051" y="5060952"/>
            <a:ext cx="4608843" cy="1797049"/>
          </a:xfrm>
        </p:spPr>
      </p:pic>
      <p:pic>
        <p:nvPicPr>
          <p:cNvPr id="1025" name="Picture 1" descr="m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50" y="3236979"/>
            <a:ext cx="138853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23392" y="2701540"/>
            <a:ext cx="3840427" cy="187743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900" b="1" dirty="0"/>
              <a:t>MOCHAMAD TAUFIQ HIDAYAT</a:t>
            </a:r>
          </a:p>
          <a:p>
            <a:r>
              <a:rPr lang="en-US" sz="1900" dirty="0"/>
              <a:t>Kementerian </a:t>
            </a:r>
            <a:r>
              <a:rPr lang="en-US" sz="1900" dirty="0" err="1"/>
              <a:t>Komunikasi</a:t>
            </a:r>
            <a:endParaRPr lang="en-US" sz="1900" dirty="0"/>
          </a:p>
          <a:p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Informatika</a:t>
            </a:r>
            <a:endParaRPr lang="en-US" sz="1900" dirty="0"/>
          </a:p>
          <a:p>
            <a:r>
              <a:rPr lang="de-DE" sz="1900" dirty="0" err="1"/>
              <a:t>Ponsel</a:t>
            </a:r>
            <a:r>
              <a:rPr lang="de-DE" sz="1900" dirty="0"/>
              <a:t> : 081703311927</a:t>
            </a:r>
          </a:p>
          <a:p>
            <a:r>
              <a:rPr lang="de-DE" sz="1900" dirty="0" err="1"/>
              <a:t>e-mail</a:t>
            </a:r>
            <a:r>
              <a:rPr lang="de-DE" sz="1900" dirty="0"/>
              <a:t> : </a:t>
            </a:r>
          </a:p>
          <a:p>
            <a:r>
              <a:rPr lang="de-DE" sz="1900" i="1" dirty="0" err="1"/>
              <a:t>taufiq@kominfo.go.id</a:t>
            </a:r>
            <a:endParaRPr lang="en-US" sz="1900" dirty="0"/>
          </a:p>
        </p:txBody>
      </p:sp>
      <p:sp>
        <p:nvSpPr>
          <p:cNvPr id="2" name="TextBox 1"/>
          <p:cNvSpPr txBox="1"/>
          <p:nvPr/>
        </p:nvSpPr>
        <p:spPr>
          <a:xfrm>
            <a:off x="5166330" y="279808"/>
            <a:ext cx="2400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DISKUSI</a:t>
            </a:r>
          </a:p>
        </p:txBody>
      </p:sp>
    </p:spTree>
    <p:extLst>
      <p:ext uri="{BB962C8B-B14F-4D97-AF65-F5344CB8AC3E}">
        <p14:creationId xmlns:p14="http://schemas.microsoft.com/office/powerpoint/2010/main" val="345812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MENGAPA PERLU STRATEGI?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4763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:</a:t>
            </a:r>
          </a:p>
          <a:p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Berlimpah</a:t>
            </a:r>
            <a:endParaRPr lang="en-US" dirty="0"/>
          </a:p>
          <a:p>
            <a:r>
              <a:rPr lang="en-US" dirty="0" err="1"/>
              <a:t>Matinya</a:t>
            </a:r>
            <a:r>
              <a:rPr lang="en-US" dirty="0"/>
              <a:t> </a:t>
            </a:r>
            <a:r>
              <a:rPr lang="en-US" dirty="0" err="1"/>
              <a:t>Kepakaran</a:t>
            </a:r>
            <a:endParaRPr lang="en-US" dirty="0"/>
          </a:p>
          <a:p>
            <a:r>
              <a:rPr lang="en-US" dirty="0" err="1"/>
              <a:t>Menjamurnya</a:t>
            </a:r>
            <a:r>
              <a:rPr lang="en-US" dirty="0"/>
              <a:t> </a:t>
            </a:r>
            <a:r>
              <a:rPr lang="en-US" dirty="0" err="1"/>
              <a:t>Misinformasi</a:t>
            </a:r>
            <a:r>
              <a:rPr lang="en-US" dirty="0"/>
              <a:t> – </a:t>
            </a:r>
            <a:r>
              <a:rPr lang="en-US" dirty="0" err="1"/>
              <a:t>Disinformasi</a:t>
            </a:r>
            <a:endParaRPr lang="en-US" dirty="0"/>
          </a:p>
          <a:p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Bodoh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A4A350-7482-47B6-9C76-47CEBE8388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9466866"/>
              </p:ext>
            </p:extLst>
          </p:nvPr>
        </p:nvGraphicFramePr>
        <p:xfrm>
          <a:off x="3715949" y="1148563"/>
          <a:ext cx="9712263" cy="570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609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849145-BF7C-4D0C-8525-758B11103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9CB0FD-55AF-4E9E-AC23-CE992A43A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8E2D64-C096-4398-B1B5-3386CA74F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EBE71C-C75B-4484-A61F-7916D21A4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D04FC9-DA7C-4BC5-B15B-DB64B17CA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4A1D1-AA0D-47AF-A7B7-5C4A892FA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736E1B-65CC-47D3-94CE-13187D8951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0FC84C-70F6-4EA3-B2B8-E21AAC0B1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F71709-5035-4BBC-BEE3-8A4A7AE5A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EEB8A4-F83B-4082-A6C4-B2EFF6C26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4887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 err="1">
                <a:solidFill>
                  <a:schemeClr val="tx2"/>
                </a:solidFill>
              </a:rPr>
              <a:t>Mengapa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persepsi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publik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saat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ini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terbentuk</a:t>
            </a:r>
            <a:r>
              <a:rPr lang="en-US" b="1" dirty="0">
                <a:solidFill>
                  <a:schemeClr val="tx2"/>
                </a:solidFill>
              </a:rPr>
              <a:t>?</a:t>
            </a:r>
            <a:endParaRPr lang="id-ID" b="1" dirty="0">
              <a:solidFill>
                <a:schemeClr val="tx2"/>
              </a:solidFill>
            </a:endParaRPr>
          </a:p>
          <a:p>
            <a:pPr lvl="0"/>
            <a:r>
              <a:rPr lang="en-US" b="1" dirty="0" err="1">
                <a:solidFill>
                  <a:schemeClr val="tx2"/>
                </a:solidFill>
              </a:rPr>
              <a:t>Ingin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mengubah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persepsi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tersebut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atau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menciptakan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persepsi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baru</a:t>
            </a:r>
            <a:r>
              <a:rPr lang="en-US" b="1" dirty="0">
                <a:solidFill>
                  <a:schemeClr val="tx2"/>
                </a:solidFill>
              </a:rPr>
              <a:t>?</a:t>
            </a:r>
            <a:endParaRPr lang="id-ID" b="1" dirty="0">
              <a:solidFill>
                <a:schemeClr val="tx2"/>
              </a:solidFill>
            </a:endParaRPr>
          </a:p>
          <a:p>
            <a:pPr lvl="0"/>
            <a:r>
              <a:rPr lang="en-US" b="1" dirty="0" err="1">
                <a:solidFill>
                  <a:schemeClr val="tx2"/>
                </a:solidFill>
              </a:rPr>
              <a:t>Segmen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publik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mana</a:t>
            </a:r>
            <a:r>
              <a:rPr lang="en-US" b="1" dirty="0">
                <a:solidFill>
                  <a:schemeClr val="tx2"/>
                </a:solidFill>
              </a:rPr>
              <a:t> yang </a:t>
            </a:r>
            <a:r>
              <a:rPr lang="en-US" b="1" dirty="0" err="1">
                <a:solidFill>
                  <a:schemeClr val="tx2"/>
                </a:solidFill>
              </a:rPr>
              <a:t>perlu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dituju</a:t>
            </a:r>
            <a:r>
              <a:rPr lang="en-US" b="1" dirty="0">
                <a:solidFill>
                  <a:schemeClr val="tx2"/>
                </a:solidFill>
              </a:rPr>
              <a:t>?</a:t>
            </a:r>
            <a:endParaRPr lang="id-ID" b="1" dirty="0">
              <a:solidFill>
                <a:schemeClr val="tx2"/>
              </a:solidFill>
            </a:endParaRPr>
          </a:p>
          <a:p>
            <a:pPr lvl="0"/>
            <a:r>
              <a:rPr lang="en-US" b="1" dirty="0" err="1">
                <a:solidFill>
                  <a:schemeClr val="tx2"/>
                </a:solidFill>
              </a:rPr>
              <a:t>Komunikasi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jenis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apa</a:t>
            </a:r>
            <a:r>
              <a:rPr lang="en-US" b="1" dirty="0">
                <a:solidFill>
                  <a:schemeClr val="tx2"/>
                </a:solidFill>
              </a:rPr>
              <a:t> yang paling </a:t>
            </a:r>
            <a:r>
              <a:rPr lang="en-US" b="1" dirty="0" err="1">
                <a:solidFill>
                  <a:schemeClr val="tx2"/>
                </a:solidFill>
              </a:rPr>
              <a:t>efektif</a:t>
            </a:r>
            <a:r>
              <a:rPr lang="en-US" b="1" dirty="0">
                <a:solidFill>
                  <a:schemeClr val="tx2"/>
                </a:solidFill>
              </a:rPr>
              <a:t>?</a:t>
            </a:r>
            <a:endParaRPr lang="id-ID" b="1" dirty="0">
              <a:solidFill>
                <a:schemeClr val="tx2"/>
              </a:solidFill>
            </a:endParaRPr>
          </a:p>
          <a:p>
            <a:pPr lvl="0"/>
            <a:r>
              <a:rPr lang="en-US" b="1" dirty="0" err="1">
                <a:solidFill>
                  <a:schemeClr val="tx2"/>
                </a:solidFill>
              </a:rPr>
              <a:t>Dimana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kapan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komunikasi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tersebut</a:t>
            </a:r>
            <a:r>
              <a:rPr lang="en-US" b="1" dirty="0">
                <a:solidFill>
                  <a:schemeClr val="tx2"/>
                </a:solidFill>
              </a:rPr>
              <a:t> paling </a:t>
            </a:r>
            <a:r>
              <a:rPr lang="en-US" b="1" dirty="0" err="1">
                <a:solidFill>
                  <a:schemeClr val="tx2"/>
                </a:solidFill>
              </a:rPr>
              <a:t>efektif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dilakukan</a:t>
            </a:r>
            <a:r>
              <a:rPr lang="en-US" b="1" dirty="0">
                <a:solidFill>
                  <a:schemeClr val="tx2"/>
                </a:solidFill>
              </a:rPr>
              <a:t>?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23860" y="1894089"/>
            <a:ext cx="2873503" cy="43550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/>
              <a:t>3 M</a:t>
            </a:r>
          </a:p>
          <a:p>
            <a:r>
              <a:rPr lang="en-US" sz="5400" dirty="0"/>
              <a:t> Message</a:t>
            </a:r>
          </a:p>
          <a:p>
            <a:r>
              <a:rPr lang="en-US" sz="5400" dirty="0"/>
              <a:t> Media</a:t>
            </a:r>
          </a:p>
          <a:p>
            <a:r>
              <a:rPr lang="en-US" sz="5400" dirty="0"/>
              <a:t> Methods</a:t>
            </a:r>
          </a:p>
        </p:txBody>
      </p:sp>
    </p:spTree>
    <p:extLst>
      <p:ext uri="{BB962C8B-B14F-4D97-AF65-F5344CB8AC3E}">
        <p14:creationId xmlns:p14="http://schemas.microsoft.com/office/powerpoint/2010/main" val="237808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6879"/>
            <a:ext cx="10515600" cy="1325563"/>
          </a:xfrm>
        </p:spPr>
        <p:txBody>
          <a:bodyPr/>
          <a:lstStyle/>
          <a:p>
            <a:r>
              <a:rPr lang="en-US" dirty="0"/>
              <a:t>SEKADAR MEMBANDINGKAN PENDEKATAN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023360"/>
              </p:ext>
            </p:extLst>
          </p:nvPr>
        </p:nvGraphicFramePr>
        <p:xfrm>
          <a:off x="839527" y="990084"/>
          <a:ext cx="10569453" cy="564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3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3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3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6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PENDEKATAN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KARAKTER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6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SOSIALISASI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INTENS</a:t>
                      </a:r>
                      <a:r>
                        <a:rPr lang="en-US" sz="2400" baseline="0" dirty="0"/>
                        <a:t> - LAMA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menanamkan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nilai</a:t>
                      </a:r>
                      <a:r>
                        <a:rPr lang="en-US" sz="2400" dirty="0"/>
                        <a:t>,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norma</a:t>
                      </a:r>
                      <a:r>
                        <a:rPr lang="en-US" sz="2400" baseline="0" dirty="0"/>
                        <a:t>, moral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2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DISEMINASI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SPORADIS - TEMPORAL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menjangkau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2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KEMITRAAN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HUMANIS</a:t>
                      </a:r>
                      <a:r>
                        <a:rPr lang="en-US" sz="2400" baseline="0" dirty="0"/>
                        <a:t> - LAMA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melibatkan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2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PUBLIKASI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SPORADIS</a:t>
                      </a:r>
                      <a:r>
                        <a:rPr lang="en-US" sz="2400" baseline="0" dirty="0"/>
                        <a:t> –TEMPORAL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menceritakan</a:t>
                      </a:r>
                      <a:r>
                        <a:rPr lang="en-US" sz="2400" dirty="0"/>
                        <a:t>/</a:t>
                      </a:r>
                      <a:r>
                        <a:rPr lang="en-US" sz="2400" dirty="0" err="1"/>
                        <a:t>kesdaran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merek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1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KAMPANYE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INTENS – BERBATAS</a:t>
                      </a:r>
                      <a:r>
                        <a:rPr lang="en-US" sz="2400" baseline="0" dirty="0"/>
                        <a:t> WAKTU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mengajak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6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GLORIFIKASI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VIRAL - TEMPORAL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mengenalkan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6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KOMUNIKASI PUBLIK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INTENTS – BERBATAS WAKTU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ciptakan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isu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kenalkan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kebijakan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03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248" y="0"/>
            <a:ext cx="8229600" cy="1114778"/>
          </a:xfrm>
        </p:spPr>
        <p:txBody>
          <a:bodyPr/>
          <a:lstStyle/>
          <a:p>
            <a:r>
              <a:rPr lang="en-US" sz="3200" dirty="0"/>
              <a:t>ASPEK STRATEGI KOMUNIKASI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1901854" y="1397000"/>
          <a:ext cx="7892984" cy="520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4183531" y="195729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385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1"/>
          <p:cNvSpPr>
            <a:spLocks noChangeShapeType="1"/>
          </p:cNvSpPr>
          <p:nvPr/>
        </p:nvSpPr>
        <p:spPr bwMode="auto">
          <a:xfrm>
            <a:off x="2435544" y="4767739"/>
            <a:ext cx="7515225" cy="0"/>
          </a:xfrm>
          <a:prstGeom prst="line">
            <a:avLst/>
          </a:prstGeom>
          <a:noFill/>
          <a:ln w="3175">
            <a:solidFill>
              <a:srgbClr val="FF9300"/>
            </a:solidFill>
            <a:prstDash val="lgDash"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64290" tIns="32144" rIns="64290" bIns="32144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0005" defTabSz="454343"/>
            <a:r>
              <a:rPr lang="en-US" sz="2700" dirty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BERAWAL DARI PUBLIK….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14062" y="1323023"/>
            <a:ext cx="527208" cy="1017270"/>
            <a:chOff x="0" y="0"/>
            <a:chExt cx="749583" cy="1447800"/>
          </a:xfrm>
        </p:grpSpPr>
        <p:sp>
          <p:nvSpPr>
            <p:cNvPr id="40999" name="AutoShape 4"/>
            <p:cNvSpPr>
              <a:spLocks/>
            </p:cNvSpPr>
            <p:nvPr/>
          </p:nvSpPr>
          <p:spPr bwMode="auto">
            <a:xfrm>
              <a:off x="0" y="360256"/>
              <a:ext cx="749583" cy="72390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469" y="0"/>
                  </a:moveTo>
                  <a:lnTo>
                    <a:pt x="21599" y="0"/>
                  </a:lnTo>
                  <a:lnTo>
                    <a:pt x="21599" y="17999"/>
                  </a:lnTo>
                  <a:cubicBezTo>
                    <a:pt x="21599" y="19988"/>
                    <a:pt x="20046" y="21599"/>
                    <a:pt x="18130" y="21599"/>
                  </a:cubicBezTo>
                  <a:lnTo>
                    <a:pt x="0" y="21599"/>
                  </a:lnTo>
                  <a:lnTo>
                    <a:pt x="0" y="3600"/>
                  </a:lnTo>
                  <a:cubicBezTo>
                    <a:pt x="0" y="1611"/>
                    <a:pt x="1553" y="0"/>
                    <a:pt x="3469" y="0"/>
                  </a:cubicBezTo>
                  <a:close/>
                </a:path>
              </a:pathLst>
            </a:custGeom>
            <a:solidFill>
              <a:srgbClr val="282515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00" name="AutoShape 5"/>
            <p:cNvSpPr>
              <a:spLocks/>
            </p:cNvSpPr>
            <p:nvPr/>
          </p:nvSpPr>
          <p:spPr bwMode="auto">
            <a:xfrm>
              <a:off x="31608" y="0"/>
              <a:ext cx="685801" cy="14478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marL="47149" algn="ctr" defTabSz="454343">
                <a:buClr>
                  <a:srgbClr val="FFFFFF"/>
                </a:buClr>
              </a:pPr>
              <a:r>
                <a:rPr lang="en-US" sz="5300" dirty="0">
                  <a:solidFill>
                    <a:srgbClr val="FFFFFF"/>
                  </a:solidFill>
                  <a:latin typeface="Arial Black" charset="0"/>
                  <a:sym typeface="Arial Black" charset="0"/>
                </a:rPr>
                <a:t>1</a:t>
              </a:r>
              <a:endParaRPr lang="en-US" dirty="0"/>
            </a:p>
          </p:txBody>
        </p:sp>
      </p:grpSp>
      <p:sp>
        <p:nvSpPr>
          <p:cNvPr id="40965" name="AutoShape 6"/>
          <p:cNvSpPr>
            <a:spLocks/>
          </p:cNvSpPr>
          <p:nvPr/>
        </p:nvSpPr>
        <p:spPr bwMode="auto">
          <a:xfrm>
            <a:off x="2698433" y="1018699"/>
            <a:ext cx="1961674" cy="48291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40005" defTabSz="454343">
              <a:buClr>
                <a:srgbClr val="000000"/>
              </a:buClr>
            </a:pPr>
            <a:r>
              <a:rPr lang="en-US" sz="2700" dirty="0">
                <a:latin typeface="Corbel" charset="0"/>
                <a:sym typeface="Corbel" charset="0"/>
              </a:rPr>
              <a:t>Stakeholders</a:t>
            </a:r>
            <a:endParaRPr lang="en-US" dirty="0"/>
          </a:p>
        </p:txBody>
      </p:sp>
      <p:sp>
        <p:nvSpPr>
          <p:cNvPr id="40966" name="AutoShape 7"/>
          <p:cNvSpPr>
            <a:spLocks/>
          </p:cNvSpPr>
          <p:nvPr/>
        </p:nvSpPr>
        <p:spPr bwMode="auto">
          <a:xfrm>
            <a:off x="5068729" y="1018699"/>
            <a:ext cx="1420178" cy="48291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40005" defTabSz="454343">
              <a:buClr>
                <a:srgbClr val="000000"/>
              </a:buClr>
            </a:pPr>
            <a:r>
              <a:rPr lang="en-US" sz="2700" dirty="0" err="1">
                <a:latin typeface="Corbel" charset="0"/>
                <a:sym typeface="Corbel" charset="0"/>
              </a:rPr>
              <a:t>Aktivitas</a:t>
            </a:r>
            <a:endParaRPr lang="en-US" dirty="0"/>
          </a:p>
        </p:txBody>
      </p:sp>
      <p:sp>
        <p:nvSpPr>
          <p:cNvPr id="40967" name="AutoShape 8"/>
          <p:cNvSpPr>
            <a:spLocks/>
          </p:cNvSpPr>
          <p:nvPr/>
        </p:nvSpPr>
        <p:spPr bwMode="auto">
          <a:xfrm>
            <a:off x="7727634" y="1018699"/>
            <a:ext cx="2101691" cy="48291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40005" defTabSz="454343">
              <a:buClr>
                <a:srgbClr val="000000"/>
              </a:buClr>
            </a:pPr>
            <a:r>
              <a:rPr lang="en-US" sz="2700" dirty="0" err="1">
                <a:latin typeface="Corbel" charset="0"/>
                <a:sym typeface="Corbel" charset="0"/>
              </a:rPr>
              <a:t>Pendekatan</a:t>
            </a:r>
            <a:endParaRPr lang="en-US" dirty="0"/>
          </a:p>
        </p:txBody>
      </p:sp>
      <p:sp>
        <p:nvSpPr>
          <p:cNvPr id="36873" name="AutoShape 9"/>
          <p:cNvSpPr>
            <a:spLocks/>
          </p:cNvSpPr>
          <p:nvPr/>
        </p:nvSpPr>
        <p:spPr bwMode="auto">
          <a:xfrm>
            <a:off x="2695575" y="1661638"/>
            <a:ext cx="2286000" cy="103584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5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Publik</a:t>
            </a:r>
            <a:r>
              <a:rPr lang="en-US" sz="15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sz="15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penerima</a:t>
            </a:r>
            <a:r>
              <a:rPr lang="en-US" sz="15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sz="15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manfaat</a:t>
            </a:r>
            <a:endParaRPr lang="en-US" sz="1500" dirty="0">
              <a:latin typeface="Calibri" charset="0"/>
              <a:ea typeface="Calibri" charset="0"/>
              <a:cs typeface="Calibri" charset="0"/>
              <a:sym typeface="Calibri" charset="0"/>
            </a:endParaRPr>
          </a:p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5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Masyarakat</a:t>
            </a:r>
            <a:r>
              <a:rPr lang="en-US" sz="15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sz="15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Sekitar</a:t>
            </a:r>
            <a:endParaRPr lang="en-US" sz="1500" dirty="0">
              <a:latin typeface="Calibri" charset="0"/>
              <a:ea typeface="Calibri" charset="0"/>
              <a:cs typeface="Calibri" charset="0"/>
              <a:sym typeface="Calibri" charset="0"/>
            </a:endParaRPr>
          </a:p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LSM</a:t>
            </a:r>
          </a:p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5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Tokoh</a:t>
            </a:r>
            <a:r>
              <a:rPr lang="en-US" sz="15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sz="15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Masyarakat</a:t>
            </a:r>
            <a:endParaRPr lang="en-US" dirty="0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975485" y="2457451"/>
            <a:ext cx="525780" cy="1018699"/>
            <a:chOff x="0" y="0"/>
            <a:chExt cx="747325" cy="1447800"/>
          </a:xfrm>
        </p:grpSpPr>
        <p:sp>
          <p:nvSpPr>
            <p:cNvPr id="40997" name="AutoShape 11"/>
            <p:cNvSpPr>
              <a:spLocks/>
            </p:cNvSpPr>
            <p:nvPr/>
          </p:nvSpPr>
          <p:spPr bwMode="auto">
            <a:xfrm>
              <a:off x="0" y="359127"/>
              <a:ext cx="747325" cy="724748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491" y="0"/>
                  </a:moveTo>
                  <a:lnTo>
                    <a:pt x="21600" y="0"/>
                  </a:lnTo>
                  <a:lnTo>
                    <a:pt x="21600" y="17999"/>
                  </a:lnTo>
                  <a:cubicBezTo>
                    <a:pt x="21600" y="19988"/>
                    <a:pt x="20036" y="21600"/>
                    <a:pt x="18108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1"/>
                    <a:pt x="1563" y="0"/>
                    <a:pt x="3491" y="0"/>
                  </a:cubicBezTo>
                  <a:close/>
                </a:path>
              </a:pathLst>
            </a:custGeom>
            <a:solidFill>
              <a:srgbClr val="FF26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98" name="AutoShape 12"/>
            <p:cNvSpPr>
              <a:spLocks/>
            </p:cNvSpPr>
            <p:nvPr/>
          </p:nvSpPr>
          <p:spPr bwMode="auto">
            <a:xfrm>
              <a:off x="39511" y="0"/>
              <a:ext cx="673101" cy="14478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marL="47149" algn="ctr" defTabSz="454343">
                <a:buClr>
                  <a:srgbClr val="FFFFFF"/>
                </a:buClr>
              </a:pPr>
              <a:r>
                <a:rPr lang="en-US" sz="5300" dirty="0">
                  <a:solidFill>
                    <a:srgbClr val="FFFFFF"/>
                  </a:solidFill>
                  <a:latin typeface="Arial Black" charset="0"/>
                  <a:sym typeface="Arial Black" charset="0"/>
                </a:rPr>
                <a:t>2</a:t>
              </a:r>
              <a:endParaRPr lang="en-US" dirty="0"/>
            </a:p>
          </p:txBody>
        </p:sp>
      </p:grpSp>
      <p:sp>
        <p:nvSpPr>
          <p:cNvPr id="36877" name="AutoShape 13"/>
          <p:cNvSpPr>
            <a:spLocks/>
          </p:cNvSpPr>
          <p:nvPr/>
        </p:nvSpPr>
        <p:spPr bwMode="auto">
          <a:xfrm>
            <a:off x="2699863" y="2760345"/>
            <a:ext cx="2536031" cy="8572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400" dirty="0" err="1"/>
              <a:t>Karyawan</a:t>
            </a:r>
            <a:endParaRPr lang="en-US" sz="1400" dirty="0"/>
          </a:p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400" dirty="0" err="1"/>
              <a:t>Kontraktor</a:t>
            </a:r>
            <a:r>
              <a:rPr lang="en-US" sz="1400" dirty="0"/>
              <a:t>/</a:t>
            </a:r>
            <a:r>
              <a:rPr lang="en-US" sz="1400" dirty="0" err="1"/>
              <a:t>Subkontraktor</a:t>
            </a:r>
            <a:endParaRPr lang="en-US" sz="1400" dirty="0"/>
          </a:p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400" dirty="0" err="1"/>
              <a:t>Manajemen</a:t>
            </a:r>
            <a:endParaRPr lang="en-US" sz="1400" dirty="0"/>
          </a:p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400" dirty="0"/>
              <a:t>Tim </a:t>
            </a:r>
            <a:r>
              <a:rPr lang="en-US" sz="1400" dirty="0" err="1"/>
              <a:t>Manajemen</a:t>
            </a:r>
            <a:r>
              <a:rPr lang="en-US" sz="1400" dirty="0"/>
              <a:t> </a:t>
            </a:r>
            <a:r>
              <a:rPr lang="en-US" sz="1400" dirty="0" err="1"/>
              <a:t>Komunikasi</a:t>
            </a:r>
            <a:endParaRPr lang="en-US" sz="2000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979773" y="3587592"/>
            <a:ext cx="511493" cy="1017270"/>
            <a:chOff x="0" y="0"/>
            <a:chExt cx="729263" cy="1447800"/>
          </a:xfrm>
        </p:grpSpPr>
        <p:sp>
          <p:nvSpPr>
            <p:cNvPr id="40995" name="AutoShape 15"/>
            <p:cNvSpPr>
              <a:spLocks/>
            </p:cNvSpPr>
            <p:nvPr/>
          </p:nvSpPr>
          <p:spPr bwMode="auto">
            <a:xfrm>
              <a:off x="0" y="363643"/>
              <a:ext cx="729263" cy="71571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533" y="0"/>
                  </a:moveTo>
                  <a:lnTo>
                    <a:pt x="21599" y="0"/>
                  </a:lnTo>
                  <a:lnTo>
                    <a:pt x="21599" y="17999"/>
                  </a:lnTo>
                  <a:cubicBezTo>
                    <a:pt x="21599" y="19988"/>
                    <a:pt x="20018" y="21599"/>
                    <a:pt x="18066" y="21599"/>
                  </a:cubicBezTo>
                  <a:lnTo>
                    <a:pt x="0" y="21599"/>
                  </a:lnTo>
                  <a:lnTo>
                    <a:pt x="0" y="3600"/>
                  </a:lnTo>
                  <a:cubicBezTo>
                    <a:pt x="0" y="1611"/>
                    <a:pt x="1581" y="0"/>
                    <a:pt x="3533" y="0"/>
                  </a:cubicBezTo>
                  <a:close/>
                </a:path>
              </a:pathLst>
            </a:custGeom>
            <a:solidFill>
              <a:srgbClr val="9411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96" name="AutoShape 16"/>
            <p:cNvSpPr>
              <a:spLocks/>
            </p:cNvSpPr>
            <p:nvPr/>
          </p:nvSpPr>
          <p:spPr bwMode="auto">
            <a:xfrm>
              <a:off x="33020" y="0"/>
              <a:ext cx="673101" cy="14478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marL="47149" algn="ctr" defTabSz="454343">
                <a:buClr>
                  <a:srgbClr val="FFFFFF"/>
                </a:buClr>
              </a:pPr>
              <a:r>
                <a:rPr lang="en-US" sz="5300" dirty="0">
                  <a:solidFill>
                    <a:srgbClr val="FFFFFF"/>
                  </a:solidFill>
                  <a:latin typeface="Arial Black" charset="0"/>
                  <a:sym typeface="Arial Black" charset="0"/>
                </a:rPr>
                <a:t>3</a:t>
              </a:r>
              <a:endParaRPr lang="en-US" dirty="0"/>
            </a:p>
          </p:txBody>
        </p:sp>
      </p:grpSp>
      <p:sp>
        <p:nvSpPr>
          <p:cNvPr id="36881" name="AutoShape 17"/>
          <p:cNvSpPr>
            <a:spLocks/>
          </p:cNvSpPr>
          <p:nvPr/>
        </p:nvSpPr>
        <p:spPr bwMode="auto">
          <a:xfrm>
            <a:off x="2698433" y="3939065"/>
            <a:ext cx="2250282" cy="66151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400" dirty="0"/>
              <a:t>LSM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Pemuka</a:t>
            </a:r>
            <a:r>
              <a:rPr lang="en-US" sz="1400" dirty="0"/>
              <a:t> </a:t>
            </a:r>
            <a:r>
              <a:rPr lang="en-US" sz="1400" dirty="0" err="1"/>
              <a:t>Pendapat</a:t>
            </a:r>
            <a:endParaRPr lang="en-US" sz="1400" dirty="0"/>
          </a:p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400" dirty="0" err="1"/>
              <a:t>Konsultan</a:t>
            </a:r>
            <a:r>
              <a:rPr lang="en-US" sz="1400" dirty="0"/>
              <a:t>/</a:t>
            </a:r>
            <a:r>
              <a:rPr lang="en-US" sz="1400" dirty="0" err="1"/>
              <a:t>Ahli</a:t>
            </a:r>
            <a:endParaRPr lang="en-US" sz="1400" dirty="0"/>
          </a:p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400" dirty="0" err="1"/>
              <a:t>Tokoh</a:t>
            </a:r>
            <a:r>
              <a:rPr lang="en-US" sz="1400" dirty="0"/>
              <a:t> </a:t>
            </a:r>
            <a:r>
              <a:rPr lang="en-US" sz="1400" dirty="0" err="1"/>
              <a:t>Publik</a:t>
            </a:r>
            <a:endParaRPr lang="en-US" sz="2000" dirty="0"/>
          </a:p>
        </p:txBody>
      </p:sp>
      <p:sp>
        <p:nvSpPr>
          <p:cNvPr id="36882" name="AutoShape 18"/>
          <p:cNvSpPr>
            <a:spLocks/>
          </p:cNvSpPr>
          <p:nvPr/>
        </p:nvSpPr>
        <p:spPr bwMode="auto">
          <a:xfrm>
            <a:off x="2699863" y="4786313"/>
            <a:ext cx="2464593" cy="46434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300" dirty="0" err="1"/>
              <a:t>Jurnalis</a:t>
            </a:r>
            <a:endParaRPr lang="en-US" sz="1300" dirty="0"/>
          </a:p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300" dirty="0" err="1"/>
              <a:t>Blogger</a:t>
            </a:r>
            <a:endParaRPr lang="en-US" sz="1300" dirty="0"/>
          </a:p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300" dirty="0" err="1"/>
              <a:t>Socmed</a:t>
            </a:r>
            <a:r>
              <a:rPr lang="en-US" sz="1300" dirty="0"/>
              <a:t> Activist</a:t>
            </a:r>
          </a:p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300" dirty="0" err="1"/>
              <a:t>Redaksi</a:t>
            </a:r>
            <a:r>
              <a:rPr lang="en-US" sz="1300" dirty="0"/>
              <a:t> </a:t>
            </a:r>
            <a:endParaRPr lang="en-US" dirty="0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979773" y="4471988"/>
            <a:ext cx="512921" cy="1017270"/>
            <a:chOff x="0" y="0"/>
            <a:chExt cx="731521" cy="1447800"/>
          </a:xfrm>
        </p:grpSpPr>
        <p:sp>
          <p:nvSpPr>
            <p:cNvPr id="40993" name="AutoShape 20"/>
            <p:cNvSpPr>
              <a:spLocks/>
            </p:cNvSpPr>
            <p:nvPr/>
          </p:nvSpPr>
          <p:spPr bwMode="auto">
            <a:xfrm>
              <a:off x="0" y="363643"/>
              <a:ext cx="731521" cy="71571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522" y="0"/>
                  </a:moveTo>
                  <a:lnTo>
                    <a:pt x="21600" y="0"/>
                  </a:lnTo>
                  <a:lnTo>
                    <a:pt x="21600" y="17999"/>
                  </a:lnTo>
                  <a:cubicBezTo>
                    <a:pt x="21600" y="19988"/>
                    <a:pt x="20023" y="21600"/>
                    <a:pt x="18077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1"/>
                    <a:pt x="1576" y="0"/>
                    <a:pt x="3522" y="0"/>
                  </a:cubicBezTo>
                  <a:close/>
                </a:path>
              </a:pathLst>
            </a:custGeom>
            <a:solidFill>
              <a:srgbClr val="FF7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94" name="AutoShape 21"/>
            <p:cNvSpPr>
              <a:spLocks/>
            </p:cNvSpPr>
            <p:nvPr/>
          </p:nvSpPr>
          <p:spPr bwMode="auto">
            <a:xfrm>
              <a:off x="34148" y="0"/>
              <a:ext cx="673101" cy="14478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marL="47149" algn="ctr" defTabSz="454343">
                <a:buClr>
                  <a:srgbClr val="FFFFFF"/>
                </a:buClr>
              </a:pPr>
              <a:r>
                <a:rPr lang="en-US" sz="5300" dirty="0">
                  <a:solidFill>
                    <a:srgbClr val="FFFFFF"/>
                  </a:solidFill>
                  <a:latin typeface="Arial Black" charset="0"/>
                  <a:sym typeface="Arial Black" charset="0"/>
                </a:rPr>
                <a:t>4</a:t>
              </a:r>
              <a:endParaRPr lang="en-US" dirty="0"/>
            </a:p>
          </p:txBody>
        </p:sp>
      </p:grpSp>
      <p:sp>
        <p:nvSpPr>
          <p:cNvPr id="36886" name="AutoShape 22"/>
          <p:cNvSpPr>
            <a:spLocks/>
          </p:cNvSpPr>
          <p:nvPr/>
        </p:nvSpPr>
        <p:spPr bwMode="auto">
          <a:xfrm>
            <a:off x="5037298" y="1645921"/>
            <a:ext cx="2316003" cy="79438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5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Manfaat</a:t>
            </a:r>
            <a:r>
              <a:rPr lang="en-US" sz="15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sz="15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bagi</a:t>
            </a:r>
            <a:r>
              <a:rPr lang="en-US" sz="15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public/Public (Benefit) Initiative</a:t>
            </a:r>
          </a:p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5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Dukungan</a:t>
            </a:r>
            <a:r>
              <a:rPr lang="en-US" sz="15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stakeholders</a:t>
            </a:r>
          </a:p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Other Necessary Supports</a:t>
            </a:r>
            <a:endParaRPr lang="en-US" dirty="0"/>
          </a:p>
        </p:txBody>
      </p:sp>
      <p:sp>
        <p:nvSpPr>
          <p:cNvPr id="36887" name="AutoShape 23"/>
          <p:cNvSpPr>
            <a:spLocks/>
          </p:cNvSpPr>
          <p:nvPr/>
        </p:nvSpPr>
        <p:spPr bwMode="auto">
          <a:xfrm>
            <a:off x="5053013" y="2747488"/>
            <a:ext cx="2526030" cy="103584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Brief Notes</a:t>
            </a:r>
          </a:p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5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Disribusi</a:t>
            </a:r>
            <a:r>
              <a:rPr lang="en-US" sz="15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sz="15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Fakta</a:t>
            </a:r>
            <a:r>
              <a:rPr lang="en-US" sz="15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sz="15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Informasi</a:t>
            </a:r>
            <a:endParaRPr lang="en-US" sz="1500" dirty="0">
              <a:latin typeface="Calibri" charset="0"/>
              <a:ea typeface="Calibri" charset="0"/>
              <a:cs typeface="Calibri" charset="0"/>
              <a:sym typeface="Calibri" charset="0"/>
            </a:endParaRPr>
          </a:p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Email Blast</a:t>
            </a:r>
            <a:endParaRPr lang="en-US" dirty="0"/>
          </a:p>
        </p:txBody>
      </p:sp>
      <p:sp>
        <p:nvSpPr>
          <p:cNvPr id="36888" name="AutoShape 24"/>
          <p:cNvSpPr>
            <a:spLocks/>
          </p:cNvSpPr>
          <p:nvPr/>
        </p:nvSpPr>
        <p:spPr bwMode="auto">
          <a:xfrm>
            <a:off x="5055870" y="3916204"/>
            <a:ext cx="2103120" cy="311468"/>
          </a:xfrm>
          <a:custGeom>
            <a:avLst/>
            <a:gdLst>
              <a:gd name="T0" fmla="*/ 2147483647 w 21600"/>
              <a:gd name="T1" fmla="*/ 1178107121 h 21600"/>
              <a:gd name="T2" fmla="*/ 2147483647 w 21600"/>
              <a:gd name="T3" fmla="*/ 1178107121 h 21600"/>
              <a:gd name="T4" fmla="*/ 2147483647 w 21600"/>
              <a:gd name="T5" fmla="*/ 1178107121 h 21600"/>
              <a:gd name="T6" fmla="*/ 2147483647 w 21600"/>
              <a:gd name="T7" fmla="*/ 117810712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5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Riset</a:t>
            </a:r>
            <a:r>
              <a:rPr lang="en-US" sz="15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sz="15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Opini</a:t>
            </a:r>
            <a:endParaRPr lang="en-US" sz="1500" dirty="0">
              <a:latin typeface="Calibri" charset="0"/>
              <a:ea typeface="Calibri" charset="0"/>
              <a:cs typeface="Calibri" charset="0"/>
              <a:sym typeface="Calibri" charset="0"/>
            </a:endParaRPr>
          </a:p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Outreach </a:t>
            </a:r>
            <a:r>
              <a:rPr lang="en-US" sz="15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dan</a:t>
            </a:r>
            <a:r>
              <a:rPr lang="en-US" sz="15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sz="15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advokasi</a:t>
            </a:r>
            <a:endParaRPr lang="en-US" sz="1600" dirty="0"/>
          </a:p>
        </p:txBody>
      </p:sp>
      <p:sp>
        <p:nvSpPr>
          <p:cNvPr id="36889" name="AutoShape 25"/>
          <p:cNvSpPr>
            <a:spLocks/>
          </p:cNvSpPr>
          <p:nvPr/>
        </p:nvSpPr>
        <p:spPr bwMode="auto">
          <a:xfrm>
            <a:off x="5047298" y="4793458"/>
            <a:ext cx="2103120" cy="55435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Media monitoring</a:t>
            </a:r>
          </a:p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Outreach </a:t>
            </a:r>
            <a:r>
              <a:rPr lang="en-US" sz="15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dan</a:t>
            </a:r>
            <a:r>
              <a:rPr lang="en-US" sz="15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sz="15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advokasi</a:t>
            </a:r>
            <a:endParaRPr lang="en-US" dirty="0"/>
          </a:p>
        </p:txBody>
      </p:sp>
      <p:sp>
        <p:nvSpPr>
          <p:cNvPr id="36890" name="AutoShape 26"/>
          <p:cNvSpPr>
            <a:spLocks/>
          </p:cNvSpPr>
          <p:nvPr/>
        </p:nvSpPr>
        <p:spPr bwMode="auto">
          <a:xfrm>
            <a:off x="7686200" y="1653066"/>
            <a:ext cx="2143125" cy="103584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5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Komunikasi</a:t>
            </a:r>
            <a:r>
              <a:rPr lang="en-US" sz="15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sz="15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langsung</a:t>
            </a:r>
            <a:endParaRPr lang="en-US" sz="1600" dirty="0"/>
          </a:p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One-on-one</a:t>
            </a:r>
          </a:p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Informal</a:t>
            </a:r>
          </a:p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Showing commitment</a:t>
            </a:r>
            <a:endParaRPr lang="en-US" dirty="0"/>
          </a:p>
        </p:txBody>
      </p:sp>
      <p:sp>
        <p:nvSpPr>
          <p:cNvPr id="36891" name="AutoShape 27"/>
          <p:cNvSpPr>
            <a:spLocks/>
          </p:cNvSpPr>
          <p:nvPr/>
        </p:nvSpPr>
        <p:spPr bwMode="auto">
          <a:xfrm>
            <a:off x="7686200" y="2760346"/>
            <a:ext cx="3000375" cy="79438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5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Komunikasi</a:t>
            </a:r>
            <a:r>
              <a:rPr lang="en-US" sz="15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sz="15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langsung</a:t>
            </a:r>
            <a:r>
              <a:rPr lang="en-US" sz="15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/</a:t>
            </a:r>
            <a:r>
              <a:rPr lang="en-US" sz="15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tak</a:t>
            </a:r>
            <a:r>
              <a:rPr lang="en-US" sz="15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sz="15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langsung</a:t>
            </a:r>
            <a:endParaRPr lang="en-US" sz="1500" dirty="0">
              <a:latin typeface="Calibri" charset="0"/>
              <a:ea typeface="Calibri" charset="0"/>
              <a:cs typeface="Calibri" charset="0"/>
              <a:sym typeface="Calibri" charset="0"/>
            </a:endParaRPr>
          </a:p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Formal </a:t>
            </a:r>
            <a:r>
              <a:rPr lang="en-US" sz="15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dan</a:t>
            </a:r>
            <a:r>
              <a:rPr lang="en-US" sz="15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informal</a:t>
            </a:r>
          </a:p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500" i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In-depth</a:t>
            </a:r>
            <a:endParaRPr lang="en-US" i="1" dirty="0"/>
          </a:p>
        </p:txBody>
      </p:sp>
      <p:sp>
        <p:nvSpPr>
          <p:cNvPr id="36892" name="AutoShape 28"/>
          <p:cNvSpPr>
            <a:spLocks/>
          </p:cNvSpPr>
          <p:nvPr/>
        </p:nvSpPr>
        <p:spPr bwMode="auto">
          <a:xfrm>
            <a:off x="7686201" y="3917634"/>
            <a:ext cx="2098833" cy="312897"/>
          </a:xfrm>
          <a:custGeom>
            <a:avLst/>
            <a:gdLst>
              <a:gd name="T0" fmla="*/ 2147483647 w 21600"/>
              <a:gd name="T1" fmla="*/ 1183512984 h 21600"/>
              <a:gd name="T2" fmla="*/ 2147483647 w 21600"/>
              <a:gd name="T3" fmla="*/ 1183512984 h 21600"/>
              <a:gd name="T4" fmla="*/ 2147483647 w 21600"/>
              <a:gd name="T5" fmla="*/ 1183512984 h 21600"/>
              <a:gd name="T6" fmla="*/ 2147483647 w 21600"/>
              <a:gd name="T7" fmla="*/ 118351298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5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Komunikasi</a:t>
            </a:r>
            <a:r>
              <a:rPr lang="en-US" sz="15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sz="15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langsung</a:t>
            </a:r>
            <a:endParaRPr lang="en-US" dirty="0"/>
          </a:p>
        </p:txBody>
      </p:sp>
      <p:sp>
        <p:nvSpPr>
          <p:cNvPr id="36893" name="AutoShape 29"/>
          <p:cNvSpPr>
            <a:spLocks/>
          </p:cNvSpPr>
          <p:nvPr/>
        </p:nvSpPr>
        <p:spPr bwMode="auto">
          <a:xfrm>
            <a:off x="7684771" y="4792029"/>
            <a:ext cx="2284571" cy="312897"/>
          </a:xfrm>
          <a:custGeom>
            <a:avLst/>
            <a:gdLst>
              <a:gd name="T0" fmla="*/ 2147483647 w 21600"/>
              <a:gd name="T1" fmla="*/ 1183512984 h 21600"/>
              <a:gd name="T2" fmla="*/ 2147483647 w 21600"/>
              <a:gd name="T3" fmla="*/ 1183512984 h 21600"/>
              <a:gd name="T4" fmla="*/ 2147483647 w 21600"/>
              <a:gd name="T5" fmla="*/ 1183512984 h 21600"/>
              <a:gd name="T6" fmla="*/ 2147483647 w 21600"/>
              <a:gd name="T7" fmla="*/ 118351298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Media Relations/Engineering</a:t>
            </a:r>
          </a:p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600" i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Netizen</a:t>
            </a:r>
            <a:r>
              <a:rPr lang="en-US" sz="1600" i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Conversation</a:t>
            </a:r>
            <a:endParaRPr lang="en-US" i="1" dirty="0"/>
          </a:p>
        </p:txBody>
      </p:sp>
      <p:sp>
        <p:nvSpPr>
          <p:cNvPr id="40983" name="Line 30"/>
          <p:cNvSpPr>
            <a:spLocks noChangeShapeType="1"/>
          </p:cNvSpPr>
          <p:nvPr/>
        </p:nvSpPr>
        <p:spPr bwMode="auto">
          <a:xfrm>
            <a:off x="2492694" y="1634490"/>
            <a:ext cx="7518083" cy="0"/>
          </a:xfrm>
          <a:prstGeom prst="line">
            <a:avLst/>
          </a:prstGeom>
          <a:noFill/>
          <a:ln w="3175">
            <a:solidFill>
              <a:srgbClr val="0F0F0F"/>
            </a:solidFill>
            <a:prstDash val="lgDash"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4" name="Line 31"/>
          <p:cNvSpPr>
            <a:spLocks noChangeShapeType="1"/>
          </p:cNvSpPr>
          <p:nvPr/>
        </p:nvSpPr>
        <p:spPr bwMode="auto">
          <a:xfrm>
            <a:off x="2452688" y="2768918"/>
            <a:ext cx="7516654" cy="0"/>
          </a:xfrm>
          <a:prstGeom prst="line">
            <a:avLst/>
          </a:prstGeom>
          <a:noFill/>
          <a:ln w="3175">
            <a:solidFill>
              <a:srgbClr val="FF3F49"/>
            </a:solidFill>
            <a:prstDash val="lgDash"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5" name="Line 32"/>
          <p:cNvSpPr>
            <a:spLocks noChangeShapeType="1"/>
          </p:cNvSpPr>
          <p:nvPr/>
        </p:nvSpPr>
        <p:spPr bwMode="auto">
          <a:xfrm>
            <a:off x="2435544" y="3887629"/>
            <a:ext cx="7515225" cy="0"/>
          </a:xfrm>
          <a:prstGeom prst="line">
            <a:avLst/>
          </a:prstGeom>
          <a:noFill/>
          <a:ln w="3175">
            <a:solidFill>
              <a:srgbClr val="941100"/>
            </a:solidFill>
            <a:prstDash val="lgDash"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6" name="Line 33"/>
          <p:cNvSpPr>
            <a:spLocks noChangeShapeType="1"/>
          </p:cNvSpPr>
          <p:nvPr/>
        </p:nvSpPr>
        <p:spPr bwMode="auto">
          <a:xfrm>
            <a:off x="2428401" y="5610702"/>
            <a:ext cx="7516653" cy="0"/>
          </a:xfrm>
          <a:prstGeom prst="line">
            <a:avLst/>
          </a:prstGeom>
          <a:noFill/>
          <a:ln w="3175">
            <a:solidFill>
              <a:srgbClr val="FF9300"/>
            </a:solidFill>
            <a:prstDash val="lgDash"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8" name="AutoShape 34"/>
          <p:cNvSpPr>
            <a:spLocks/>
          </p:cNvSpPr>
          <p:nvPr/>
        </p:nvSpPr>
        <p:spPr bwMode="auto">
          <a:xfrm>
            <a:off x="2689860" y="5616418"/>
            <a:ext cx="2464594" cy="268605"/>
          </a:xfrm>
          <a:custGeom>
            <a:avLst/>
            <a:gdLst>
              <a:gd name="T0" fmla="*/ 2147483647 w 21600"/>
              <a:gd name="T1" fmla="*/ 639800958 h 21600"/>
              <a:gd name="T2" fmla="*/ 2147483647 w 21600"/>
              <a:gd name="T3" fmla="*/ 639800958 h 21600"/>
              <a:gd name="T4" fmla="*/ 2147483647 w 21600"/>
              <a:gd name="T5" fmla="*/ 639800958 h 21600"/>
              <a:gd name="T6" fmla="*/ 2147483647 w 21600"/>
              <a:gd name="T7" fmla="*/ 63980095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300" dirty="0" err="1"/>
              <a:t>Publik</a:t>
            </a:r>
            <a:endParaRPr lang="en-US" dirty="0"/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971199" y="5299234"/>
            <a:ext cx="514350" cy="1017270"/>
            <a:chOff x="0" y="0"/>
            <a:chExt cx="731521" cy="1447800"/>
          </a:xfrm>
        </p:grpSpPr>
        <p:sp>
          <p:nvSpPr>
            <p:cNvPr id="40991" name="AutoShape 36"/>
            <p:cNvSpPr>
              <a:spLocks/>
            </p:cNvSpPr>
            <p:nvPr/>
          </p:nvSpPr>
          <p:spPr bwMode="auto">
            <a:xfrm>
              <a:off x="0" y="363642"/>
              <a:ext cx="731521" cy="71571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522" y="0"/>
                  </a:moveTo>
                  <a:lnTo>
                    <a:pt x="21600" y="0"/>
                  </a:lnTo>
                  <a:lnTo>
                    <a:pt x="21600" y="17999"/>
                  </a:lnTo>
                  <a:cubicBezTo>
                    <a:pt x="21600" y="19988"/>
                    <a:pt x="20023" y="21599"/>
                    <a:pt x="18077" y="21599"/>
                  </a:cubicBezTo>
                  <a:lnTo>
                    <a:pt x="0" y="21599"/>
                  </a:lnTo>
                  <a:lnTo>
                    <a:pt x="0" y="3600"/>
                  </a:lnTo>
                  <a:cubicBezTo>
                    <a:pt x="0" y="1611"/>
                    <a:pt x="1576" y="0"/>
                    <a:pt x="3522" y="0"/>
                  </a:cubicBezTo>
                  <a:close/>
                </a:path>
              </a:pathLst>
            </a:custGeom>
            <a:solidFill>
              <a:srgbClr val="CD665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92" name="AutoShape 37"/>
            <p:cNvSpPr>
              <a:spLocks/>
            </p:cNvSpPr>
            <p:nvPr/>
          </p:nvSpPr>
          <p:spPr bwMode="auto">
            <a:xfrm>
              <a:off x="36406" y="0"/>
              <a:ext cx="673101" cy="14478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marL="47149" algn="ctr" defTabSz="454343">
                <a:buClr>
                  <a:srgbClr val="FFFFFF"/>
                </a:buClr>
              </a:pPr>
              <a:r>
                <a:rPr lang="en-US" sz="5300" dirty="0">
                  <a:solidFill>
                    <a:srgbClr val="FFFFFF"/>
                  </a:solidFill>
                  <a:latin typeface="Arial Black" charset="0"/>
                  <a:sym typeface="Arial Black" charset="0"/>
                </a:rPr>
                <a:t>5</a:t>
              </a:r>
              <a:endParaRPr lang="en-US" dirty="0"/>
            </a:p>
          </p:txBody>
        </p:sp>
      </p:grpSp>
      <p:sp>
        <p:nvSpPr>
          <p:cNvPr id="36902" name="AutoShape 38"/>
          <p:cNvSpPr>
            <a:spLocks/>
          </p:cNvSpPr>
          <p:nvPr/>
        </p:nvSpPr>
        <p:spPr bwMode="auto">
          <a:xfrm>
            <a:off x="5037297" y="5620704"/>
            <a:ext cx="1885950" cy="55435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4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Program TV &amp; Radio Program</a:t>
            </a:r>
          </a:p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Insiiatif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Pemerintah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/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Kampanye</a:t>
            </a:r>
            <a:endParaRPr lang="en-US" sz="1600" dirty="0"/>
          </a:p>
        </p:txBody>
      </p:sp>
      <p:sp>
        <p:nvSpPr>
          <p:cNvPr id="36903" name="AutoShape 39"/>
          <p:cNvSpPr>
            <a:spLocks/>
          </p:cNvSpPr>
          <p:nvPr/>
        </p:nvSpPr>
        <p:spPr bwMode="auto">
          <a:xfrm>
            <a:off x="7674769" y="5619274"/>
            <a:ext cx="2460308" cy="312896"/>
          </a:xfrm>
          <a:custGeom>
            <a:avLst/>
            <a:gdLst>
              <a:gd name="T0" fmla="*/ 2147483647 w 21600"/>
              <a:gd name="T1" fmla="*/ 1183509580 h 21600"/>
              <a:gd name="T2" fmla="*/ 2147483647 w 21600"/>
              <a:gd name="T3" fmla="*/ 1183509580 h 21600"/>
              <a:gd name="T4" fmla="*/ 2147483647 w 21600"/>
              <a:gd name="T5" fmla="*/ 1183509580 h 21600"/>
              <a:gd name="T6" fmla="*/ 2147483647 w 21600"/>
              <a:gd name="T7" fmla="*/ 118350958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152877" indent="-125730" defTabSz="454343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5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Penekanan</a:t>
            </a:r>
            <a:r>
              <a:rPr lang="en-US" sz="15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sz="15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Aspek</a:t>
            </a:r>
            <a:r>
              <a:rPr lang="en-US" sz="15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sz="1500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Positif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37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47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1075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1505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155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0275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2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7625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28125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3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33675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35025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withGroup">
                            <p:stCondLst>
                              <p:cond delay="35525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38225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40775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4415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withGroup">
                            <p:stCondLst>
                              <p:cond delay="4465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withGroup">
                            <p:stCondLst>
                              <p:cond delay="451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withGroup">
                            <p:stCondLst>
                              <p:cond delay="4885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3" grpId="0" autoUpdateAnimBg="0"/>
      <p:bldP spid="36877" grpId="0" autoUpdateAnimBg="0"/>
      <p:bldP spid="36881" grpId="0" autoUpdateAnimBg="0"/>
      <p:bldP spid="36882" grpId="0" autoUpdateAnimBg="0"/>
      <p:bldP spid="36886" grpId="0" autoUpdateAnimBg="0"/>
      <p:bldP spid="36887" grpId="0" autoUpdateAnimBg="0"/>
      <p:bldP spid="36888" grpId="0" autoUpdateAnimBg="0"/>
      <p:bldP spid="36889" grpId="0" autoUpdateAnimBg="0"/>
      <p:bldP spid="36890" grpId="0" autoUpdateAnimBg="0"/>
      <p:bldP spid="36891" grpId="0" autoUpdateAnimBg="0"/>
      <p:bldP spid="36892" grpId="0" autoUpdateAnimBg="0"/>
      <p:bldP spid="36893" grpId="0" autoUpdateAnimBg="0"/>
      <p:bldP spid="36898" grpId="0" autoUpdateAnimBg="0"/>
      <p:bldP spid="36902" grpId="0" autoUpdateAnimBg="0"/>
      <p:bldP spid="3690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F91EA-EE05-8D48-9A43-EA9C3315E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MENGEMAS PESAN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8204F5-8D3D-CF4A-8F85-9EA8D4DC30B4}"/>
              </a:ext>
            </a:extLst>
          </p:cNvPr>
          <p:cNvSpPr/>
          <p:nvPr/>
        </p:nvSpPr>
        <p:spPr>
          <a:xfrm>
            <a:off x="4604657" y="1480457"/>
            <a:ext cx="6847114" cy="2362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5AD602-1C77-AA44-B3B1-5DCBF21B07F0}"/>
              </a:ext>
            </a:extLst>
          </p:cNvPr>
          <p:cNvSpPr/>
          <p:nvPr/>
        </p:nvSpPr>
        <p:spPr>
          <a:xfrm>
            <a:off x="2825086" y="3861934"/>
            <a:ext cx="3418993" cy="2362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22D57E-ABD9-A34F-BEC6-C04D29C83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51" b="92338" l="6250" r="95089">
                        <a14:foregroundMark x1="6250" y1="29351" x2="32738" y2="51818"/>
                        <a14:foregroundMark x1="32738" y1="51818" x2="32664" y2="55844"/>
                        <a14:foregroundMark x1="41369" y1="30649" x2="53943" y2="32727"/>
                        <a14:foregroundMark x1="53943" y1="32727" x2="58780" y2="37532"/>
                        <a14:foregroundMark x1="76190" y1="33506" x2="88690" y2="51948"/>
                        <a14:foregroundMark x1="88690" y1="51948" x2="89807" y2="55584"/>
                        <a14:foregroundMark x1="91071" y1="32597" x2="91146" y2="41688"/>
                        <a14:foregroundMark x1="91146" y1="41688" x2="92188" y2="48052"/>
                        <a14:foregroundMark x1="93750" y1="33377" x2="95089" y2="52727"/>
                        <a14:foregroundMark x1="54390" y1="65974" x2="75223" y2="68182"/>
                        <a14:foregroundMark x1="75223" y1="68182" x2="74926" y2="76494"/>
                        <a14:foregroundMark x1="74926" y1="76494" x2="71875" y2="83766"/>
                        <a14:foregroundMark x1="71875" y1="83766" x2="68006" y2="87922"/>
                        <a14:foregroundMark x1="68006" y1="87922" x2="60193" y2="91039"/>
                        <a14:foregroundMark x1="30357" y1="67273" x2="37277" y2="67922"/>
                        <a14:foregroundMark x1="37277" y1="67922" x2="42857" y2="72597"/>
                        <a14:foregroundMark x1="42857" y1="72597" x2="41369" y2="81818"/>
                        <a14:foregroundMark x1="41369" y1="81818" x2="37574" y2="86753"/>
                        <a14:foregroundMark x1="37574" y1="86753" x2="33036" y2="89091"/>
                        <a14:foregroundMark x1="33036" y1="89091" x2="29836" y2="86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729"/>
          <a:stretch/>
        </p:blipFill>
        <p:spPr>
          <a:xfrm>
            <a:off x="838199" y="1480457"/>
            <a:ext cx="1081176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48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A53A8-F712-574E-8A34-DDC7045BB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LANGKAH DI WEBSITE…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36BB3-097A-5949-93CB-6EC037F3E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906"/>
            <a:ext cx="10515600" cy="68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Fokus</a:t>
            </a:r>
            <a:r>
              <a:rPr lang="en-US" sz="2000" dirty="0"/>
              <a:t> pada </a:t>
            </a:r>
            <a:r>
              <a:rPr lang="en-US" sz="2000" dirty="0" err="1"/>
              <a:t>edukasi</a:t>
            </a:r>
            <a:r>
              <a:rPr lang="en-US" sz="2000" dirty="0"/>
              <a:t> dan </a:t>
            </a:r>
            <a:r>
              <a:rPr lang="en-US" sz="2000" dirty="0" err="1"/>
              <a:t>diseminasi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awareness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pemerintahan</a:t>
            </a:r>
            <a:r>
              <a:rPr lang="en-US" sz="2000" dirty="0"/>
              <a:t> digital yang </a:t>
            </a:r>
            <a:r>
              <a:rPr lang="en-US" sz="2000" dirty="0" err="1"/>
              <a:t>sudah</a:t>
            </a:r>
            <a:r>
              <a:rPr lang="en-US" sz="2000" dirty="0"/>
              <a:t>, </a:t>
            </a:r>
            <a:r>
              <a:rPr lang="en-US" sz="2000" dirty="0" err="1"/>
              <a:t>sedang</a:t>
            </a:r>
            <a:r>
              <a:rPr lang="en-US" sz="2000" dirty="0"/>
              <a:t> dan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diimplementasikan</a:t>
            </a:r>
            <a:r>
              <a:rPr lang="en-US" sz="2000" dirty="0"/>
              <a:t> di Indonesia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2E80E7-7891-E642-A97B-EFEFD8A4CE7D}"/>
              </a:ext>
            </a:extLst>
          </p:cNvPr>
          <p:cNvSpPr txBox="1"/>
          <p:nvPr/>
        </p:nvSpPr>
        <p:spPr>
          <a:xfrm>
            <a:off x="1127052" y="2425008"/>
            <a:ext cx="444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CONTOH IDE KAMPANYE &amp; TAGAR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63DE49-F475-544E-81A5-A55E7586D1C8}"/>
              </a:ext>
            </a:extLst>
          </p:cNvPr>
          <p:cNvSpPr txBox="1">
            <a:spLocks/>
          </p:cNvSpPr>
          <p:nvPr/>
        </p:nvSpPr>
        <p:spPr>
          <a:xfrm>
            <a:off x="838200" y="3086218"/>
            <a:ext cx="5257800" cy="34066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err="1"/>
              <a:t>Pemerintah</a:t>
            </a:r>
            <a:r>
              <a:rPr lang="en-US" sz="2000" b="1" dirty="0"/>
              <a:t> Digital  (#[</a:t>
            </a:r>
            <a:r>
              <a:rPr lang="en-US" sz="2000" b="1" dirty="0" err="1"/>
              <a:t>namakota</a:t>
            </a:r>
            <a:r>
              <a:rPr lang="en-US" sz="2000" b="1" dirty="0"/>
              <a:t>]Digital)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glorifikasi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ekspose</a:t>
            </a:r>
            <a:r>
              <a:rPr lang="en-US" sz="2000" dirty="0"/>
              <a:t> </a:t>
            </a:r>
            <a:r>
              <a:rPr lang="en-US" sz="2000" dirty="0" err="1"/>
              <a:t>upaya</a:t>
            </a:r>
            <a:r>
              <a:rPr lang="en-US" sz="2000" dirty="0"/>
              <a:t> dan </a:t>
            </a:r>
            <a:r>
              <a:rPr lang="en-US" sz="2000" dirty="0" err="1"/>
              <a:t>insiatif</a:t>
            </a:r>
            <a:r>
              <a:rPr lang="en-US" sz="2000" dirty="0"/>
              <a:t> </a:t>
            </a:r>
            <a:r>
              <a:rPr lang="en-US" sz="2000" dirty="0" err="1"/>
              <a:t>menjadikan</a:t>
            </a:r>
            <a:r>
              <a:rPr lang="en-US" sz="2000" dirty="0"/>
              <a:t> </a:t>
            </a:r>
            <a:r>
              <a:rPr lang="en-US" sz="2000" dirty="0" err="1"/>
              <a:t>pemerintahan</a:t>
            </a:r>
            <a:r>
              <a:rPr lang="en-US" sz="2000" dirty="0"/>
              <a:t> digital dan </a:t>
            </a:r>
            <a:r>
              <a:rPr lang="en-US" sz="2000" dirty="0" err="1"/>
              <a:t>kontribusi</a:t>
            </a:r>
            <a:r>
              <a:rPr lang="en-US" sz="2000" dirty="0"/>
              <a:t> </a:t>
            </a:r>
            <a:r>
              <a:rPr lang="en-US" sz="2000" dirty="0" err="1"/>
              <a:t>komunitas</a:t>
            </a:r>
            <a:r>
              <a:rPr lang="en-US" sz="2000" dirty="0"/>
              <a:t>/</a:t>
            </a:r>
            <a:r>
              <a:rPr lang="en-US" sz="2000" dirty="0" err="1"/>
              <a:t>masyarakat</a:t>
            </a:r>
            <a:r>
              <a:rPr lang="en-US" sz="2000" dirty="0"/>
              <a:t> di </a:t>
            </a:r>
            <a:r>
              <a:rPr lang="en-US" sz="2000" dirty="0" err="1"/>
              <a:t>dalamnya</a:t>
            </a: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err="1"/>
              <a:t>Semakin</a:t>
            </a:r>
            <a:r>
              <a:rPr lang="en-US" sz="2000" b="1" dirty="0"/>
              <a:t> Digital #</a:t>
            </a:r>
            <a:r>
              <a:rPr lang="en-US" sz="2000" b="1" dirty="0" err="1"/>
              <a:t>SemakinDigital</a:t>
            </a:r>
            <a:endParaRPr lang="en-US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/>
              <a:t>Kampanye</a:t>
            </a:r>
            <a:r>
              <a:rPr lang="en-US" sz="2000" dirty="0"/>
              <a:t> </a:t>
            </a:r>
            <a:r>
              <a:rPr lang="en-US" sz="2000" dirty="0" err="1"/>
              <a:t>tematik</a:t>
            </a:r>
            <a:r>
              <a:rPr lang="en-US" sz="2000" dirty="0"/>
              <a:t> </a:t>
            </a:r>
            <a:r>
              <a:rPr lang="en-US" sz="2000" dirty="0" err="1"/>
              <a:t>berulang</a:t>
            </a:r>
            <a:r>
              <a:rPr lang="en-US" sz="2000" dirty="0"/>
              <a:t>, </a:t>
            </a:r>
            <a:r>
              <a:rPr lang="en-US" sz="2000" dirty="0" err="1"/>
              <a:t>bulanan</a:t>
            </a:r>
            <a:r>
              <a:rPr lang="en-US" sz="2000" dirty="0"/>
              <a:t>/</a:t>
            </a:r>
            <a:r>
              <a:rPr lang="en-US" sz="2000" dirty="0" err="1"/>
              <a:t>mingguan</a:t>
            </a:r>
            <a:r>
              <a:rPr lang="en-US" sz="2000" dirty="0"/>
              <a:t> yang </a:t>
            </a:r>
            <a:r>
              <a:rPr lang="en-US" sz="2000" dirty="0" err="1"/>
              <a:t>mengendorse</a:t>
            </a:r>
            <a:r>
              <a:rPr lang="en-US" sz="2000" dirty="0"/>
              <a:t> program </a:t>
            </a:r>
            <a:r>
              <a:rPr lang="en-US" sz="2000" dirty="0" err="1"/>
              <a:t>aptika</a:t>
            </a: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#</a:t>
            </a:r>
            <a:r>
              <a:rPr lang="en-US" sz="2000" b="1" dirty="0" err="1"/>
              <a:t>MakinMajuTanpaHOAKS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 err="1"/>
              <a:t>Kampanye</a:t>
            </a:r>
            <a:r>
              <a:rPr lang="en-US" sz="2000" dirty="0"/>
              <a:t> </a:t>
            </a:r>
            <a:r>
              <a:rPr lang="en-US" sz="2000" dirty="0" err="1"/>
              <a:t>tematik</a:t>
            </a:r>
            <a:r>
              <a:rPr lang="en-US" sz="2000" dirty="0"/>
              <a:t> </a:t>
            </a:r>
            <a:r>
              <a:rPr lang="en-US" sz="2000" dirty="0" err="1"/>
              <a:t>berulang</a:t>
            </a:r>
            <a:r>
              <a:rPr lang="en-US" sz="2000" dirty="0"/>
              <a:t>, </a:t>
            </a:r>
            <a:r>
              <a:rPr lang="en-US" sz="2000" dirty="0" err="1"/>
              <a:t>bulanan</a:t>
            </a:r>
            <a:r>
              <a:rPr lang="en-US" sz="2000" dirty="0"/>
              <a:t>/</a:t>
            </a:r>
            <a:r>
              <a:rPr lang="en-US" sz="2000" dirty="0" err="1"/>
              <a:t>mingguan</a:t>
            </a:r>
            <a:r>
              <a:rPr lang="en-US" sz="2000" dirty="0"/>
              <a:t> yang </a:t>
            </a:r>
            <a:r>
              <a:rPr lang="en-US" sz="2000" dirty="0" err="1"/>
              <a:t>mengendorse</a:t>
            </a:r>
            <a:r>
              <a:rPr lang="en-US" sz="2000" dirty="0"/>
              <a:t> program </a:t>
            </a:r>
            <a:r>
              <a:rPr lang="en-US" sz="2000" dirty="0" err="1"/>
              <a:t>literasi</a:t>
            </a:r>
            <a:r>
              <a:rPr lang="en-US" sz="2000" dirty="0"/>
              <a:t> digital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93D73-4299-504E-A9C9-361D9C77E4E9}"/>
              </a:ext>
            </a:extLst>
          </p:cNvPr>
          <p:cNvSpPr txBox="1"/>
          <p:nvPr/>
        </p:nvSpPr>
        <p:spPr>
          <a:xfrm>
            <a:off x="6909392" y="2425008"/>
            <a:ext cx="444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CONTOH IDE KONTEN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836FB5-6051-1A4B-A943-65BD55675791}"/>
              </a:ext>
            </a:extLst>
          </p:cNvPr>
          <p:cNvSpPr txBox="1">
            <a:spLocks/>
          </p:cNvSpPr>
          <p:nvPr/>
        </p:nvSpPr>
        <p:spPr>
          <a:xfrm>
            <a:off x="6620540" y="3086218"/>
            <a:ext cx="5257800" cy="3406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err="1"/>
              <a:t>Konten</a:t>
            </a:r>
            <a:r>
              <a:rPr lang="en-US" sz="2000" b="1" dirty="0"/>
              <a:t> video </a:t>
            </a:r>
            <a:r>
              <a:rPr lang="en-US" sz="2000" b="1" dirty="0" err="1"/>
              <a:t>dokumenter</a:t>
            </a:r>
            <a:r>
              <a:rPr lang="en-US" sz="2000" b="1" dirty="0"/>
              <a:t>/testimonial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warga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layanan</a:t>
            </a:r>
            <a:r>
              <a:rPr lang="en-US" sz="2000" dirty="0"/>
              <a:t> </a:t>
            </a:r>
            <a:r>
              <a:rPr lang="en-US" sz="2000" dirty="0" err="1"/>
              <a:t>pemerintahan</a:t>
            </a:r>
            <a:r>
              <a:rPr lang="en-US" sz="2000" dirty="0"/>
              <a:t> digital dan </a:t>
            </a:r>
            <a:r>
              <a:rPr lang="en-US" sz="2000" dirty="0" err="1"/>
              <a:t>tonjolkan</a:t>
            </a:r>
            <a:r>
              <a:rPr lang="en-US" sz="2000" dirty="0"/>
              <a:t> </a:t>
            </a:r>
            <a:r>
              <a:rPr lang="en-US" sz="2000" dirty="0" err="1"/>
              <a:t>sisi</a:t>
            </a:r>
            <a:r>
              <a:rPr lang="en-US" sz="2000" dirty="0"/>
              <a:t> </a:t>
            </a:r>
            <a:r>
              <a:rPr lang="en-US" sz="2000" dirty="0" err="1"/>
              <a:t>emosional</a:t>
            </a: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err="1"/>
              <a:t>Produksi</a:t>
            </a:r>
            <a:r>
              <a:rPr lang="en-US" sz="2000" b="1" dirty="0"/>
              <a:t> </a:t>
            </a:r>
            <a:r>
              <a:rPr lang="en-US" sz="2000" b="1" dirty="0" err="1"/>
              <a:t>Konten</a:t>
            </a:r>
            <a:r>
              <a:rPr lang="en-US" sz="2000" b="1" dirty="0"/>
              <a:t> Digital </a:t>
            </a:r>
            <a:r>
              <a:rPr lang="en-US" sz="2000" b="1" dirty="0" err="1"/>
              <a:t>Informatif</a:t>
            </a:r>
            <a:endParaRPr lang="en-US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/>
              <a:t>Kolaborasi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pemda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produksi</a:t>
            </a:r>
            <a:r>
              <a:rPr lang="en-US" sz="2000" dirty="0"/>
              <a:t> </a:t>
            </a:r>
            <a:r>
              <a:rPr lang="en-US" sz="2000" dirty="0" err="1"/>
              <a:t>konten</a:t>
            </a:r>
            <a:r>
              <a:rPr lang="en-US" sz="2000" dirty="0"/>
              <a:t> </a:t>
            </a:r>
            <a:r>
              <a:rPr lang="en-US" sz="2000" dirty="0" err="1"/>
              <a:t>layanan</a:t>
            </a:r>
            <a:r>
              <a:rPr lang="en-US" sz="2000" dirty="0"/>
              <a:t> </a:t>
            </a:r>
            <a:r>
              <a:rPr lang="en-US" sz="2000" dirty="0" err="1"/>
              <a:t>pemerintahan</a:t>
            </a:r>
            <a:r>
              <a:rPr lang="en-US" sz="2000" dirty="0"/>
              <a:t> (how to use…)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pengalaman</a:t>
            </a:r>
            <a:r>
              <a:rPr lang="en-US" sz="2000" dirty="0"/>
              <a:t> testimonial.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/>
              <a:t>Konten</a:t>
            </a:r>
            <a:r>
              <a:rPr lang="en-US" sz="2000" dirty="0"/>
              <a:t> yang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dikemas</a:t>
            </a:r>
            <a:r>
              <a:rPr lang="en-US" sz="2000" dirty="0"/>
              <a:t> </a:t>
            </a:r>
            <a:r>
              <a:rPr lang="en-US" sz="2000" dirty="0" err="1"/>
              <a:t>narasi</a:t>
            </a:r>
            <a:r>
              <a:rPr lang="en-US" sz="2000" dirty="0"/>
              <a:t>, </a:t>
            </a:r>
            <a:r>
              <a:rPr lang="en-US" sz="2000" dirty="0" err="1"/>
              <a:t>foto</a:t>
            </a:r>
            <a:r>
              <a:rPr lang="en-US" sz="2000" dirty="0"/>
              <a:t>, </a:t>
            </a:r>
            <a:r>
              <a:rPr lang="en-US" sz="2000" dirty="0" err="1"/>
              <a:t>infografis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komik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234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64290" tIns="32144" rIns="64290" bIns="32144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0005" defTabSz="454343"/>
            <a:r>
              <a:rPr lang="en-US" sz="2700" dirty="0" err="1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Implementasi</a:t>
            </a:r>
            <a:r>
              <a:rPr lang="en-US" sz="2700" dirty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Rencana</a:t>
            </a:r>
            <a:r>
              <a:rPr lang="en-US" sz="2700" dirty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Komunikasi</a:t>
            </a:r>
            <a:endParaRPr lang="en-US" dirty="0"/>
          </a:p>
        </p:txBody>
      </p:sp>
      <p:sp>
        <p:nvSpPr>
          <p:cNvPr id="39939" name="Line 2"/>
          <p:cNvSpPr>
            <a:spLocks noChangeShapeType="1"/>
          </p:cNvSpPr>
          <p:nvPr/>
        </p:nvSpPr>
        <p:spPr bwMode="auto">
          <a:xfrm flipV="1">
            <a:off x="4058603" y="3357563"/>
            <a:ext cx="0" cy="53578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Line 3"/>
          <p:cNvSpPr>
            <a:spLocks noChangeShapeType="1"/>
          </p:cNvSpPr>
          <p:nvPr/>
        </p:nvSpPr>
        <p:spPr bwMode="auto">
          <a:xfrm flipV="1">
            <a:off x="7287578" y="3344705"/>
            <a:ext cx="0" cy="535781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1" name="Line 4"/>
          <p:cNvSpPr>
            <a:spLocks noChangeShapeType="1"/>
          </p:cNvSpPr>
          <p:nvPr/>
        </p:nvSpPr>
        <p:spPr bwMode="auto">
          <a:xfrm flipV="1">
            <a:off x="5774532" y="2813210"/>
            <a:ext cx="0" cy="535781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2" name="Line 5"/>
          <p:cNvSpPr>
            <a:spLocks noChangeShapeType="1"/>
          </p:cNvSpPr>
          <p:nvPr/>
        </p:nvSpPr>
        <p:spPr bwMode="auto">
          <a:xfrm flipV="1">
            <a:off x="8969217" y="2820353"/>
            <a:ext cx="0" cy="53578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3" name="Line 6"/>
          <p:cNvSpPr>
            <a:spLocks noChangeShapeType="1"/>
          </p:cNvSpPr>
          <p:nvPr/>
        </p:nvSpPr>
        <p:spPr bwMode="auto">
          <a:xfrm flipV="1">
            <a:off x="2511267" y="2813210"/>
            <a:ext cx="0" cy="535781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4" name="AutoShape 7"/>
          <p:cNvSpPr>
            <a:spLocks/>
          </p:cNvSpPr>
          <p:nvPr/>
        </p:nvSpPr>
        <p:spPr bwMode="auto">
          <a:xfrm>
            <a:off x="1991202" y="3147538"/>
            <a:ext cx="8233886" cy="398621"/>
          </a:xfrm>
          <a:prstGeom prst="rightArrow">
            <a:avLst>
              <a:gd name="adj1" fmla="val 12907"/>
              <a:gd name="adj2" fmla="val 33662"/>
            </a:avLst>
          </a:prstGeom>
          <a:solidFill>
            <a:srgbClr val="FF2600"/>
          </a:solidFill>
          <a:ln w="12700">
            <a:noFill/>
            <a:miter lim="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40005" defTabSz="454343"/>
            <a:endParaRPr lang="en-US" sz="2400" dirty="0"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pic>
        <p:nvPicPr>
          <p:cNvPr id="39945" name="Picture 8" descr="imag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4109" y="3201831"/>
            <a:ext cx="268605" cy="25860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39946" name="Picture 9" descr="imag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7374" y="3201831"/>
            <a:ext cx="268605" cy="25860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39947" name="Picture 10" descr="imag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6133" y="3203258"/>
            <a:ext cx="268605" cy="258604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39948" name="Picture 11" descr="imag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4913" y="3196116"/>
            <a:ext cx="270033" cy="25860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39949" name="Picture 12" descr="imag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7159" y="3211831"/>
            <a:ext cx="268605" cy="2571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9950" name="AutoShape 13"/>
          <p:cNvSpPr>
            <a:spLocks/>
          </p:cNvSpPr>
          <p:nvPr/>
        </p:nvSpPr>
        <p:spPr bwMode="auto">
          <a:xfrm>
            <a:off x="1862614" y="1447325"/>
            <a:ext cx="2608898" cy="69580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40005" defTabSz="454343">
              <a:buClr>
                <a:srgbClr val="000000"/>
              </a:buClr>
            </a:pPr>
            <a:r>
              <a:rPr lang="en-US" sz="2000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Bangun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sz="2000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Pesan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sz="2000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Kunci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sz="2000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berdasarkan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sz="2000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manfaat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yang </a:t>
            </a:r>
            <a:r>
              <a:rPr lang="en-US" sz="2000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diharapkan</a:t>
            </a:r>
            <a:endParaRPr lang="en-US" dirty="0"/>
          </a:p>
        </p:txBody>
      </p:sp>
      <p:sp>
        <p:nvSpPr>
          <p:cNvPr id="39951" name="AutoShape 14"/>
          <p:cNvSpPr>
            <a:spLocks/>
          </p:cNvSpPr>
          <p:nvPr/>
        </p:nvSpPr>
        <p:spPr bwMode="auto">
          <a:xfrm>
            <a:off x="2847024" y="4211955"/>
            <a:ext cx="2017395" cy="194595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40005" algn="r" defTabSz="454343">
              <a:buClr>
                <a:srgbClr val="000000"/>
              </a:buClr>
            </a:pPr>
            <a:r>
              <a:rPr lang="en-US" sz="2000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Siapkan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sz="2000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kontrakomunikasi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sz="2000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jika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sz="2000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ada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sz="2000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upaya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sz="2000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dari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sz="2000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oposan</a:t>
            </a:r>
            <a:endParaRPr lang="en-US" dirty="0"/>
          </a:p>
        </p:txBody>
      </p:sp>
      <p:sp>
        <p:nvSpPr>
          <p:cNvPr id="39952" name="AutoShape 15"/>
          <p:cNvSpPr>
            <a:spLocks/>
          </p:cNvSpPr>
          <p:nvPr/>
        </p:nvSpPr>
        <p:spPr bwMode="auto">
          <a:xfrm>
            <a:off x="5145883" y="1080377"/>
            <a:ext cx="2000250" cy="117871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40005" defTabSz="454343">
              <a:buClr>
                <a:srgbClr val="000000"/>
              </a:buClr>
            </a:pPr>
            <a:r>
              <a:rPr lang="en-US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Gunakan</a:t>
            </a:r>
            <a:r>
              <a:rPr lang="en-US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pihak</a:t>
            </a:r>
            <a:r>
              <a:rPr lang="en-US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ketiga</a:t>
            </a:r>
            <a:r>
              <a:rPr lang="en-US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utk</a:t>
            </a:r>
            <a:r>
              <a:rPr lang="en-US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relasi</a:t>
            </a:r>
            <a:r>
              <a:rPr lang="en-US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dengan</a:t>
            </a:r>
            <a:r>
              <a:rPr lang="en-US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media (</a:t>
            </a:r>
            <a:r>
              <a:rPr lang="en-US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Otoritas</a:t>
            </a:r>
            <a:r>
              <a:rPr lang="en-US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, </a:t>
            </a:r>
            <a:r>
              <a:rPr lang="en-US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ahli</a:t>
            </a:r>
            <a:r>
              <a:rPr lang="en-US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, </a:t>
            </a:r>
            <a:r>
              <a:rPr lang="en-US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dan</a:t>
            </a:r>
            <a:r>
              <a:rPr lang="en-US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akademisi</a:t>
            </a:r>
            <a:r>
              <a:rPr lang="en-US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) </a:t>
            </a:r>
            <a:endParaRPr lang="en-US" dirty="0"/>
          </a:p>
        </p:txBody>
      </p:sp>
      <p:sp>
        <p:nvSpPr>
          <p:cNvPr id="39953" name="AutoShape 16"/>
          <p:cNvSpPr>
            <a:spLocks/>
          </p:cNvSpPr>
          <p:nvPr/>
        </p:nvSpPr>
        <p:spPr bwMode="auto">
          <a:xfrm>
            <a:off x="5997417" y="4342212"/>
            <a:ext cx="2804636" cy="132159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40005" defTabSz="454343">
              <a:buClr>
                <a:srgbClr val="000000"/>
              </a:buClr>
            </a:pPr>
            <a:r>
              <a:rPr lang="en-US" sz="2000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Susun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sz="2000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tahapan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sz="2000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langkah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sz="2000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untuk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sz="2000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relasi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sz="2000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dnegan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stakeholders </a:t>
            </a:r>
            <a:r>
              <a:rPr lang="en-US" sz="2000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kunci</a:t>
            </a:r>
            <a:endParaRPr lang="en-US" dirty="0"/>
          </a:p>
        </p:txBody>
      </p:sp>
      <p:sp>
        <p:nvSpPr>
          <p:cNvPr id="39954" name="AutoShape 17"/>
          <p:cNvSpPr>
            <a:spLocks/>
          </p:cNvSpPr>
          <p:nvPr/>
        </p:nvSpPr>
        <p:spPr bwMode="auto">
          <a:xfrm>
            <a:off x="7820504" y="757830"/>
            <a:ext cx="2874645" cy="100869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40005" defTabSz="454343">
              <a:buClr>
                <a:srgbClr val="000000"/>
              </a:buClr>
            </a:pPr>
            <a:r>
              <a:rPr lang="en-US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Gunakan</a:t>
            </a:r>
            <a:r>
              <a:rPr lang="en-US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</a:t>
            </a:r>
            <a:r>
              <a:rPr lang="en-US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pendekatan</a:t>
            </a:r>
            <a:r>
              <a:rPr lang="en-US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media </a:t>
            </a:r>
            <a:r>
              <a:rPr lang="en-US" b="1" dirty="0" err="1">
                <a:latin typeface="Calibri" charset="0"/>
                <a:ea typeface="Calibri" charset="0"/>
                <a:cs typeface="Calibri" charset="0"/>
                <a:sym typeface="Calibri" charset="0"/>
              </a:rPr>
              <a:t>intensif</a:t>
            </a:r>
            <a:r>
              <a:rPr lang="en-US" b="1" dirty="0">
                <a:latin typeface="Calibri" charset="0"/>
                <a:ea typeface="Calibri" charset="0"/>
                <a:cs typeface="Calibri" charset="0"/>
                <a:sym typeface="Calibri" charset="0"/>
              </a:rPr>
              <a:t> (Site Visit, Media Visit, Press Conference, Media Gathering, Social Media Engagement)</a:t>
            </a:r>
            <a:endParaRPr lang="en-US" sz="1600" dirty="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326959" y="2536033"/>
            <a:ext cx="408623" cy="441483"/>
            <a:chOff x="0" y="0"/>
            <a:chExt cx="580249" cy="627663"/>
          </a:xfrm>
        </p:grpSpPr>
        <p:sp>
          <p:nvSpPr>
            <p:cNvPr id="39968" name="AutoShape 19"/>
            <p:cNvSpPr>
              <a:spLocks/>
            </p:cNvSpPr>
            <p:nvPr/>
          </p:nvSpPr>
          <p:spPr bwMode="auto">
            <a:xfrm>
              <a:off x="0" y="0"/>
              <a:ext cx="580249" cy="62766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600" y="0"/>
                  </a:moveTo>
                  <a:lnTo>
                    <a:pt x="21599" y="0"/>
                  </a:lnTo>
                  <a:lnTo>
                    <a:pt x="21599" y="18271"/>
                  </a:lnTo>
                  <a:cubicBezTo>
                    <a:pt x="21599" y="20109"/>
                    <a:pt x="19988" y="21599"/>
                    <a:pt x="17999" y="21599"/>
                  </a:cubicBezTo>
                  <a:lnTo>
                    <a:pt x="0" y="21599"/>
                  </a:lnTo>
                  <a:lnTo>
                    <a:pt x="0" y="3328"/>
                  </a:lnTo>
                  <a:cubicBezTo>
                    <a:pt x="0" y="1490"/>
                    <a:pt x="1611" y="0"/>
                    <a:pt x="3600" y="0"/>
                  </a:cubicBezTo>
                  <a:close/>
                </a:path>
              </a:pathLst>
            </a:custGeom>
            <a:solidFill>
              <a:srgbClr val="FF7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9" name="AutoShape 20"/>
            <p:cNvSpPr>
              <a:spLocks/>
            </p:cNvSpPr>
            <p:nvPr/>
          </p:nvSpPr>
          <p:spPr bwMode="auto">
            <a:xfrm>
              <a:off x="29774" y="66181"/>
              <a:ext cx="520701" cy="49530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marL="47149" algn="ctr" defTabSz="454343">
                <a:buClr>
                  <a:srgbClr val="FFFFFF"/>
                </a:buClr>
              </a:pPr>
              <a:r>
                <a:rPr lang="en-US" sz="1700" dirty="0">
                  <a:solidFill>
                    <a:srgbClr val="FFFFFF"/>
                  </a:solidFill>
                  <a:latin typeface="Arial Black" charset="0"/>
                  <a:sym typeface="Arial Black" charset="0"/>
                </a:rPr>
                <a:t>1</a:t>
              </a:r>
              <a:endParaRPr lang="en-US" dirty="0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825718" y="3786189"/>
            <a:ext cx="407193" cy="438627"/>
            <a:chOff x="0" y="0"/>
            <a:chExt cx="580249" cy="625405"/>
          </a:xfrm>
        </p:grpSpPr>
        <p:sp>
          <p:nvSpPr>
            <p:cNvPr id="39966" name="AutoShape 22"/>
            <p:cNvSpPr>
              <a:spLocks/>
            </p:cNvSpPr>
            <p:nvPr/>
          </p:nvSpPr>
          <p:spPr bwMode="auto">
            <a:xfrm>
              <a:off x="0" y="0"/>
              <a:ext cx="580249" cy="62540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600" y="0"/>
                  </a:moveTo>
                  <a:lnTo>
                    <a:pt x="21599" y="0"/>
                  </a:lnTo>
                  <a:lnTo>
                    <a:pt x="21599" y="18259"/>
                  </a:lnTo>
                  <a:cubicBezTo>
                    <a:pt x="21599" y="20104"/>
                    <a:pt x="19988" y="21599"/>
                    <a:pt x="17999" y="21599"/>
                  </a:cubicBezTo>
                  <a:lnTo>
                    <a:pt x="0" y="21599"/>
                  </a:lnTo>
                  <a:lnTo>
                    <a:pt x="0" y="3340"/>
                  </a:lnTo>
                  <a:cubicBezTo>
                    <a:pt x="0" y="1495"/>
                    <a:pt x="1611" y="0"/>
                    <a:pt x="3600" y="0"/>
                  </a:cubicBezTo>
                  <a:close/>
                </a:path>
              </a:pathLst>
            </a:custGeom>
            <a:solidFill>
              <a:srgbClr val="FF7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7" name="AutoShape 23"/>
            <p:cNvSpPr>
              <a:spLocks/>
            </p:cNvSpPr>
            <p:nvPr/>
          </p:nvSpPr>
          <p:spPr bwMode="auto">
            <a:xfrm>
              <a:off x="28222" y="65899"/>
              <a:ext cx="520701" cy="49530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marL="47149" algn="ctr" defTabSz="454343">
                <a:buClr>
                  <a:srgbClr val="FFFFFF"/>
                </a:buClr>
              </a:pPr>
              <a:r>
                <a:rPr lang="en-US" sz="1700" dirty="0">
                  <a:solidFill>
                    <a:srgbClr val="FFFFFF"/>
                  </a:solidFill>
                  <a:latin typeface="Arial Black" charset="0"/>
                  <a:sym typeface="Arial Black" charset="0"/>
                </a:rPr>
                <a:t>2</a:t>
              </a:r>
              <a:endParaRPr lang="en-US" dirty="0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604511" y="2534603"/>
            <a:ext cx="408623" cy="441484"/>
            <a:chOff x="0" y="0"/>
            <a:chExt cx="580249" cy="627663"/>
          </a:xfrm>
        </p:grpSpPr>
        <p:sp>
          <p:nvSpPr>
            <p:cNvPr id="39964" name="AutoShape 25"/>
            <p:cNvSpPr>
              <a:spLocks/>
            </p:cNvSpPr>
            <p:nvPr/>
          </p:nvSpPr>
          <p:spPr bwMode="auto">
            <a:xfrm>
              <a:off x="0" y="0"/>
              <a:ext cx="580249" cy="62766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600" y="0"/>
                  </a:moveTo>
                  <a:lnTo>
                    <a:pt x="21599" y="0"/>
                  </a:lnTo>
                  <a:lnTo>
                    <a:pt x="21599" y="18271"/>
                  </a:lnTo>
                  <a:cubicBezTo>
                    <a:pt x="21599" y="20109"/>
                    <a:pt x="19988" y="21599"/>
                    <a:pt x="17999" y="21599"/>
                  </a:cubicBezTo>
                  <a:lnTo>
                    <a:pt x="0" y="21599"/>
                  </a:lnTo>
                  <a:lnTo>
                    <a:pt x="0" y="3328"/>
                  </a:lnTo>
                  <a:cubicBezTo>
                    <a:pt x="0" y="1490"/>
                    <a:pt x="1611" y="0"/>
                    <a:pt x="3600" y="0"/>
                  </a:cubicBezTo>
                  <a:close/>
                </a:path>
              </a:pathLst>
            </a:custGeom>
            <a:solidFill>
              <a:srgbClr val="FF7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5" name="AutoShape 26"/>
            <p:cNvSpPr>
              <a:spLocks/>
            </p:cNvSpPr>
            <p:nvPr/>
          </p:nvSpPr>
          <p:spPr bwMode="auto">
            <a:xfrm>
              <a:off x="29774" y="66181"/>
              <a:ext cx="520701" cy="49530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marL="47149" algn="ctr" defTabSz="454343">
                <a:buClr>
                  <a:srgbClr val="FFFFFF"/>
                </a:buClr>
              </a:pPr>
              <a:r>
                <a:rPr lang="en-US" sz="1700" dirty="0">
                  <a:solidFill>
                    <a:srgbClr val="FFFFFF"/>
                  </a:solidFill>
                  <a:latin typeface="Arial Black" charset="0"/>
                  <a:sym typeface="Arial Black" charset="0"/>
                </a:rPr>
                <a:t>3</a:t>
              </a:r>
              <a:endParaRPr lang="en-US" dirty="0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7081838" y="3767615"/>
            <a:ext cx="407194" cy="440055"/>
            <a:chOff x="0" y="0"/>
            <a:chExt cx="580249" cy="625405"/>
          </a:xfrm>
        </p:grpSpPr>
        <p:sp>
          <p:nvSpPr>
            <p:cNvPr id="39962" name="AutoShape 28"/>
            <p:cNvSpPr>
              <a:spLocks/>
            </p:cNvSpPr>
            <p:nvPr/>
          </p:nvSpPr>
          <p:spPr bwMode="auto">
            <a:xfrm>
              <a:off x="0" y="0"/>
              <a:ext cx="580249" cy="625405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600" y="0"/>
                  </a:moveTo>
                  <a:lnTo>
                    <a:pt x="21599" y="0"/>
                  </a:lnTo>
                  <a:lnTo>
                    <a:pt x="21599" y="18259"/>
                  </a:lnTo>
                  <a:cubicBezTo>
                    <a:pt x="21599" y="20104"/>
                    <a:pt x="19988" y="21599"/>
                    <a:pt x="17999" y="21599"/>
                  </a:cubicBezTo>
                  <a:lnTo>
                    <a:pt x="0" y="21599"/>
                  </a:lnTo>
                  <a:lnTo>
                    <a:pt x="0" y="3340"/>
                  </a:lnTo>
                  <a:cubicBezTo>
                    <a:pt x="0" y="1495"/>
                    <a:pt x="1611" y="0"/>
                    <a:pt x="3600" y="0"/>
                  </a:cubicBezTo>
                  <a:close/>
                </a:path>
              </a:pathLst>
            </a:custGeom>
            <a:solidFill>
              <a:srgbClr val="FF7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3" name="AutoShape 29"/>
            <p:cNvSpPr>
              <a:spLocks/>
            </p:cNvSpPr>
            <p:nvPr/>
          </p:nvSpPr>
          <p:spPr bwMode="auto">
            <a:xfrm>
              <a:off x="28222" y="73236"/>
              <a:ext cx="520701" cy="49530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marL="47149" algn="ctr" defTabSz="454343">
                <a:buClr>
                  <a:srgbClr val="FFFFFF"/>
                </a:buClr>
              </a:pPr>
              <a:r>
                <a:rPr lang="en-US" sz="1700" dirty="0">
                  <a:solidFill>
                    <a:srgbClr val="FFFFFF"/>
                  </a:solidFill>
                  <a:latin typeface="Arial Black" charset="0"/>
                  <a:sym typeface="Arial Black" charset="0"/>
                </a:rPr>
                <a:t>4</a:t>
              </a:r>
              <a:endParaRPr lang="en-US" dirty="0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8802053" y="2516031"/>
            <a:ext cx="410052" cy="441483"/>
            <a:chOff x="0" y="0"/>
            <a:chExt cx="584200" cy="627663"/>
          </a:xfrm>
        </p:grpSpPr>
        <p:sp>
          <p:nvSpPr>
            <p:cNvPr id="39960" name="AutoShape 31"/>
            <p:cNvSpPr>
              <a:spLocks/>
            </p:cNvSpPr>
            <p:nvPr/>
          </p:nvSpPr>
          <p:spPr bwMode="auto">
            <a:xfrm>
              <a:off x="0" y="0"/>
              <a:ext cx="584200" cy="62766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600" y="0"/>
                  </a:moveTo>
                  <a:lnTo>
                    <a:pt x="21599" y="0"/>
                  </a:lnTo>
                  <a:lnTo>
                    <a:pt x="21599" y="18284"/>
                  </a:lnTo>
                  <a:cubicBezTo>
                    <a:pt x="21599" y="20115"/>
                    <a:pt x="19988" y="21599"/>
                    <a:pt x="17999" y="21599"/>
                  </a:cubicBezTo>
                  <a:lnTo>
                    <a:pt x="0" y="21599"/>
                  </a:lnTo>
                  <a:lnTo>
                    <a:pt x="0" y="3315"/>
                  </a:lnTo>
                  <a:cubicBezTo>
                    <a:pt x="0" y="1484"/>
                    <a:pt x="1611" y="0"/>
                    <a:pt x="3600" y="0"/>
                  </a:cubicBezTo>
                  <a:close/>
                </a:path>
              </a:pathLst>
            </a:custGeom>
            <a:solidFill>
              <a:srgbClr val="FF7C00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1" name="AutoShape 32"/>
            <p:cNvSpPr>
              <a:spLocks/>
            </p:cNvSpPr>
            <p:nvPr/>
          </p:nvSpPr>
          <p:spPr bwMode="auto">
            <a:xfrm>
              <a:off x="27799" y="66181"/>
              <a:ext cx="520701" cy="495301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marL="47149" algn="ctr" defTabSz="454343">
                <a:buClr>
                  <a:srgbClr val="FFFFFF"/>
                </a:buClr>
              </a:pPr>
              <a:r>
                <a:rPr lang="en-US" sz="1700" dirty="0">
                  <a:solidFill>
                    <a:srgbClr val="FFFFFF"/>
                  </a:solidFill>
                  <a:latin typeface="Arial Black" charset="0"/>
                  <a:sym typeface="Arial Black" charset="0"/>
                </a:rPr>
                <a:t>5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3890073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351</TotalTime>
  <Words>530</Words>
  <Application>Microsoft Macintosh PowerPoint</Application>
  <PresentationFormat>Widescreen</PresentationFormat>
  <Paragraphs>139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Corbel</vt:lpstr>
      <vt:lpstr>Helvetica Light</vt:lpstr>
      <vt:lpstr>Office Theme</vt:lpstr>
      <vt:lpstr>STRATEGI KOMUNIKASI PROGRAM APLIKASI INFORMATIKA</vt:lpstr>
      <vt:lpstr>MENGAPA PERLU STRATEGI?</vt:lpstr>
      <vt:lpstr>Pertanyaan umum soal strategi komunikasi</vt:lpstr>
      <vt:lpstr>SEKADAR MEMBANDINGKAN PENDEKATAN</vt:lpstr>
      <vt:lpstr>ASPEK STRATEGI KOMUNIKASI</vt:lpstr>
      <vt:lpstr>BERAWAL DARI PUBLIK….</vt:lpstr>
      <vt:lpstr>MENGEMAS PESAN</vt:lpstr>
      <vt:lpstr>LANGKAH DI WEBSITE…</vt:lpstr>
      <vt:lpstr>Implementasi Rencana Komunikasi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mthidayat</dc:creator>
  <cp:lastModifiedBy>user user</cp:lastModifiedBy>
  <cp:revision>63</cp:revision>
  <cp:lastPrinted>2019-07-16T11:06:47Z</cp:lastPrinted>
  <dcterms:created xsi:type="dcterms:W3CDTF">2016-06-22T13:48:07Z</dcterms:created>
  <dcterms:modified xsi:type="dcterms:W3CDTF">2021-04-08T01:06:50Z</dcterms:modified>
</cp:coreProperties>
</file>