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12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1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8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5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8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2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4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4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2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8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3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8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3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4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3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25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ID" dirty="0"/>
          </a:p>
          <a:p>
            <a:endParaRPr lang="en-ID" dirty="0"/>
          </a:p>
          <a:p>
            <a:endParaRPr lang="en-ID" dirty="0"/>
          </a:p>
        </p:txBody>
      </p:sp>
      <p:pic>
        <p:nvPicPr>
          <p:cNvPr id="5122" name="Picture 2" descr="Hasil gambar untuk quik phone">
            <a:extLst>
              <a:ext uri="{FF2B5EF4-FFF2-40B4-BE49-F238E27FC236}">
                <a16:creationId xmlns:a16="http://schemas.microsoft.com/office/drawing/2014/main" id="{AF2BE226-147D-462E-ADE3-097C3613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001923-CC9A-4EE8-BA08-6ABEA7847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998694"/>
            <a:ext cx="5267325" cy="2974662"/>
          </a:xfrm>
        </p:spPr>
        <p:txBody>
          <a:bodyPr/>
          <a:lstStyle/>
          <a:p>
            <a:pPr algn="l"/>
            <a:r>
              <a:rPr lang="en-ID" sz="4800" dirty="0"/>
              <a:t>VIDEO EDITING</a:t>
            </a:r>
            <a:br>
              <a:rPr lang="en-ID" sz="4800" dirty="0"/>
            </a:br>
            <a:r>
              <a:rPr lang="en-ID" sz="4800" dirty="0"/>
              <a:t>MELALUI SMARTPHONE</a:t>
            </a:r>
            <a:br>
              <a:rPr lang="en-ID" sz="4800" dirty="0"/>
            </a:br>
            <a:r>
              <a:rPr lang="en-ID" sz="4800" dirty="0"/>
              <a:t>DENGAN QUIK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A5A1A8-BDA8-463B-BBA7-A9AB43768EDC}"/>
              </a:ext>
            </a:extLst>
          </p:cNvPr>
          <p:cNvSpPr txBox="1">
            <a:spLocks/>
          </p:cNvSpPr>
          <p:nvPr/>
        </p:nvSpPr>
        <p:spPr>
          <a:xfrm>
            <a:off x="7891462" y="3429000"/>
            <a:ext cx="5267325" cy="297466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D" sz="2000" dirty="0"/>
              <a:t>Powered by Indonesia </a:t>
            </a:r>
            <a:r>
              <a:rPr lang="en-ID" sz="2000" dirty="0" err="1"/>
              <a:t>Baik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682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968" y="4231734"/>
            <a:ext cx="9639300" cy="2098226"/>
          </a:xfrm>
        </p:spPr>
        <p:txBody>
          <a:bodyPr/>
          <a:lstStyle/>
          <a:p>
            <a:r>
              <a:rPr lang="en-ID" dirty="0"/>
              <a:t>ALUR VIDEO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E54C1-76C8-4F70-BC51-1FED5A25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72" y="-390887"/>
            <a:ext cx="5481856" cy="54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6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06" y="4231734"/>
            <a:ext cx="9639300" cy="2098226"/>
          </a:xfrm>
        </p:spPr>
        <p:txBody>
          <a:bodyPr/>
          <a:lstStyle/>
          <a:p>
            <a:r>
              <a:rPr lang="en-ID" dirty="0"/>
              <a:t>PERTAMA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AFA1270-B28A-42AC-AC17-2BB3A1551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737"/>
          <a:stretch/>
        </p:blipFill>
        <p:spPr>
          <a:xfrm>
            <a:off x="5283656" y="265471"/>
            <a:ext cx="6475983" cy="65925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5FB0B03-52EA-44BA-809F-F763A40DEC5E}"/>
              </a:ext>
            </a:extLst>
          </p:cNvPr>
          <p:cNvSpPr txBox="1">
            <a:spLocks/>
          </p:cNvSpPr>
          <p:nvPr/>
        </p:nvSpPr>
        <p:spPr>
          <a:xfrm>
            <a:off x="590550" y="998694"/>
            <a:ext cx="5267325" cy="297466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D" sz="4800" dirty="0"/>
              <a:t>Buka </a:t>
            </a:r>
            <a:r>
              <a:rPr lang="en-ID" sz="4800" dirty="0" err="1"/>
              <a:t>aplikasi</a:t>
            </a:r>
            <a:r>
              <a:rPr lang="en-ID" sz="4800" dirty="0"/>
              <a:t>,</a:t>
            </a:r>
          </a:p>
          <a:p>
            <a:r>
              <a:rPr lang="en-ID" sz="4800" dirty="0" err="1"/>
              <a:t>Pilih</a:t>
            </a:r>
            <a:r>
              <a:rPr lang="en-ID" sz="4800" dirty="0"/>
              <a:t> video </a:t>
            </a:r>
          </a:p>
        </p:txBody>
      </p:sp>
    </p:spTree>
    <p:extLst>
      <p:ext uri="{BB962C8B-B14F-4D97-AF65-F5344CB8AC3E}">
        <p14:creationId xmlns:p14="http://schemas.microsoft.com/office/powerpoint/2010/main" val="333817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06" y="4231734"/>
            <a:ext cx="9639300" cy="2098226"/>
          </a:xfrm>
        </p:spPr>
        <p:txBody>
          <a:bodyPr/>
          <a:lstStyle/>
          <a:p>
            <a:r>
              <a:rPr lang="en-ID" dirty="0"/>
              <a:t>KEDUA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FB0B03-52EA-44BA-809F-F763A40DEC5E}"/>
              </a:ext>
            </a:extLst>
          </p:cNvPr>
          <p:cNvSpPr txBox="1">
            <a:spLocks/>
          </p:cNvSpPr>
          <p:nvPr/>
        </p:nvSpPr>
        <p:spPr>
          <a:xfrm>
            <a:off x="590550" y="998694"/>
            <a:ext cx="5267325" cy="297466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D" sz="4800" dirty="0" err="1"/>
              <a:t>Tentukan</a:t>
            </a:r>
            <a:endParaRPr lang="en-ID" sz="4800" dirty="0"/>
          </a:p>
          <a:p>
            <a:r>
              <a:rPr lang="en-ID" sz="4800" dirty="0" err="1"/>
              <a:t>Judul</a:t>
            </a:r>
            <a:r>
              <a:rPr lang="en-ID" sz="4800" dirty="0"/>
              <a:t> video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A7AC7-7C4E-4ED6-A640-92A7F9112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33"/>
          <a:stretch/>
        </p:blipFill>
        <p:spPr>
          <a:xfrm>
            <a:off x="6203870" y="528040"/>
            <a:ext cx="4531959" cy="63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6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06" y="4231734"/>
            <a:ext cx="9639300" cy="2098226"/>
          </a:xfrm>
        </p:spPr>
        <p:txBody>
          <a:bodyPr/>
          <a:lstStyle/>
          <a:p>
            <a:r>
              <a:rPr lang="en-ID" dirty="0"/>
              <a:t>KETIGA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FB0B03-52EA-44BA-809F-F763A40DEC5E}"/>
              </a:ext>
            </a:extLst>
          </p:cNvPr>
          <p:cNvSpPr txBox="1">
            <a:spLocks/>
          </p:cNvSpPr>
          <p:nvPr/>
        </p:nvSpPr>
        <p:spPr>
          <a:xfrm>
            <a:off x="317500" y="1257072"/>
            <a:ext cx="5514975" cy="297466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D" sz="4800" dirty="0" err="1"/>
              <a:t>Tentukan</a:t>
            </a:r>
            <a:r>
              <a:rPr lang="en-ID" sz="4800" dirty="0"/>
              <a:t> </a:t>
            </a:r>
            <a:r>
              <a:rPr lang="en-ID" sz="4800" dirty="0" err="1"/>
              <a:t>urutan</a:t>
            </a:r>
            <a:r>
              <a:rPr lang="en-ID" sz="4800" dirty="0"/>
              <a:t> video, </a:t>
            </a:r>
            <a:r>
              <a:rPr lang="en-ID" sz="4800" dirty="0" err="1"/>
              <a:t>atur</a:t>
            </a:r>
            <a:r>
              <a:rPr lang="en-ID" sz="4800" dirty="0"/>
              <a:t> </a:t>
            </a:r>
            <a:r>
              <a:rPr lang="en-ID" sz="4800" dirty="0" err="1"/>
              <a:t>durasi</a:t>
            </a:r>
            <a:r>
              <a:rPr lang="en-ID" sz="4800" dirty="0"/>
              <a:t>, </a:t>
            </a:r>
            <a:r>
              <a:rPr lang="en-ID" sz="4800" dirty="0" err="1"/>
              <a:t>potong</a:t>
            </a:r>
            <a:r>
              <a:rPr lang="en-ID" sz="4800" dirty="0"/>
              <a:t> video,</a:t>
            </a:r>
          </a:p>
          <a:p>
            <a:r>
              <a:rPr lang="en-ID" sz="4800" dirty="0" err="1"/>
              <a:t>Masukan</a:t>
            </a:r>
            <a:r>
              <a:rPr lang="en-ID" sz="4800" dirty="0"/>
              <a:t> </a:t>
            </a:r>
            <a:r>
              <a:rPr lang="en-ID" sz="4800" dirty="0" err="1"/>
              <a:t>teks</a:t>
            </a:r>
            <a:r>
              <a:rPr lang="en-ID" sz="4800" dirty="0"/>
              <a:t>, </a:t>
            </a:r>
            <a:r>
              <a:rPr lang="en-ID" sz="4800" dirty="0" err="1"/>
              <a:t>atur</a:t>
            </a:r>
            <a:r>
              <a:rPr lang="en-ID" sz="4800" dirty="0"/>
              <a:t> audio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6A07D52-D8EC-4A77-AB96-DB1EC61EE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08"/>
          <a:stretch/>
        </p:blipFill>
        <p:spPr>
          <a:xfrm>
            <a:off x="6096000" y="1"/>
            <a:ext cx="4538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4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06" y="4231734"/>
            <a:ext cx="9639300" cy="2098226"/>
          </a:xfrm>
        </p:spPr>
        <p:txBody>
          <a:bodyPr/>
          <a:lstStyle/>
          <a:p>
            <a:r>
              <a:rPr lang="en-ID" dirty="0"/>
              <a:t>KEEMPAT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FB0B03-52EA-44BA-809F-F763A40DEC5E}"/>
              </a:ext>
            </a:extLst>
          </p:cNvPr>
          <p:cNvSpPr txBox="1">
            <a:spLocks/>
          </p:cNvSpPr>
          <p:nvPr/>
        </p:nvSpPr>
        <p:spPr>
          <a:xfrm>
            <a:off x="342900" y="998694"/>
            <a:ext cx="5514975" cy="297466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D" sz="4800" dirty="0" err="1"/>
              <a:t>Pilih</a:t>
            </a:r>
            <a:r>
              <a:rPr lang="en-ID" sz="4800" dirty="0"/>
              <a:t> template,</a:t>
            </a:r>
          </a:p>
          <a:p>
            <a:r>
              <a:rPr lang="en-ID" sz="4800" dirty="0" err="1"/>
              <a:t>Tentukan</a:t>
            </a:r>
            <a:r>
              <a:rPr lang="en-ID" sz="4800" dirty="0"/>
              <a:t> </a:t>
            </a:r>
            <a:r>
              <a:rPr lang="en-ID" sz="4800" dirty="0" err="1"/>
              <a:t>latar</a:t>
            </a:r>
            <a:r>
              <a:rPr lang="en-ID" sz="4800" dirty="0"/>
              <a:t> </a:t>
            </a:r>
            <a:r>
              <a:rPr lang="en-ID" sz="4800" dirty="0" err="1"/>
              <a:t>musik</a:t>
            </a:r>
            <a:endParaRPr lang="en-ID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11FA70-0454-4133-85A4-B769CC46F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96"/>
          <a:stretch/>
        </p:blipFill>
        <p:spPr>
          <a:xfrm>
            <a:off x="6203870" y="1"/>
            <a:ext cx="4408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06" y="4231734"/>
            <a:ext cx="9639300" cy="2098226"/>
          </a:xfrm>
        </p:spPr>
        <p:txBody>
          <a:bodyPr/>
          <a:lstStyle/>
          <a:p>
            <a:r>
              <a:rPr lang="en-ID" dirty="0"/>
              <a:t>KELIMA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FB0B03-52EA-44BA-809F-F763A40DEC5E}"/>
              </a:ext>
            </a:extLst>
          </p:cNvPr>
          <p:cNvSpPr txBox="1">
            <a:spLocks/>
          </p:cNvSpPr>
          <p:nvPr/>
        </p:nvSpPr>
        <p:spPr>
          <a:xfrm>
            <a:off x="581025" y="1257072"/>
            <a:ext cx="5514975" cy="297466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D" sz="8000" dirty="0"/>
              <a:t>SAVE</a:t>
            </a:r>
          </a:p>
          <a:p>
            <a:r>
              <a:rPr lang="en-ID" sz="8000" dirty="0"/>
              <a:t>Dan</a:t>
            </a:r>
          </a:p>
          <a:p>
            <a:r>
              <a:rPr lang="en-ID" sz="8000" dirty="0"/>
              <a:t>SHARE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004817B-3B52-4845-B0A8-D95897F0F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628" y="0"/>
            <a:ext cx="3876673" cy="68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0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1034E-E56B-45F3-9648-4A7E6E7B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06" y="4231734"/>
            <a:ext cx="9639300" cy="2098226"/>
          </a:xfrm>
        </p:spPr>
        <p:txBody>
          <a:bodyPr/>
          <a:lstStyle/>
          <a:p>
            <a:r>
              <a:rPr lang="en-ID" dirty="0"/>
              <a:t>MATUR NUWUN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5D249-2052-46BB-B85B-33B830631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99316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135</TotalTime>
  <Words>47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2</vt:lpstr>
      <vt:lpstr>Quotable</vt:lpstr>
      <vt:lpstr>VIDEO EDITING MELALUI SMARTPHONE DENGAN QUIK</vt:lpstr>
      <vt:lpstr>ALUR VIDEO</vt:lpstr>
      <vt:lpstr>PERTAMA</vt:lpstr>
      <vt:lpstr>KEDUA</vt:lpstr>
      <vt:lpstr>KETIGA</vt:lpstr>
      <vt:lpstr>KEEMPAT</vt:lpstr>
      <vt:lpstr>KELIMA</vt:lpstr>
      <vt:lpstr>MATUR NUWUN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videografi dan Teknik wawancara</dc:title>
  <dc:creator>hp</dc:creator>
  <cp:lastModifiedBy>hp</cp:lastModifiedBy>
  <cp:revision>17</cp:revision>
  <dcterms:created xsi:type="dcterms:W3CDTF">2018-09-26T02:02:30Z</dcterms:created>
  <dcterms:modified xsi:type="dcterms:W3CDTF">2018-12-06T03:47:23Z</dcterms:modified>
</cp:coreProperties>
</file>