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649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10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0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773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5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361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44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53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303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61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566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7AFB-1BA3-604E-B56F-D1199BEBC4D3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28F6-87E0-C54A-8423-9EBD2DE4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27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4076"/>
            <a:ext cx="7103533" cy="808488"/>
          </a:xfrm>
        </p:spPr>
        <p:txBody>
          <a:bodyPr/>
          <a:lstStyle/>
          <a:p>
            <a:r>
              <a:rPr lang="en-US" dirty="0" err="1" smtClean="0"/>
              <a:t>Memotret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1333"/>
            <a:ext cx="2463800" cy="753529"/>
          </a:xfrm>
        </p:spPr>
        <p:txBody>
          <a:bodyPr/>
          <a:lstStyle/>
          <a:p>
            <a:r>
              <a:rPr lang="en-US" dirty="0" err="1" smtClean="0"/>
              <a:t>Hariyanto</a:t>
            </a:r>
            <a:endParaRPr lang="en-US" dirty="0"/>
          </a:p>
        </p:txBody>
      </p:sp>
      <p:pic>
        <p:nvPicPr>
          <p:cNvPr id="9" name="Picture 8" descr="cover-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564"/>
            <a:ext cx="9144000" cy="469899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320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59" y="0"/>
            <a:ext cx="42534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14 at 4.20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935" y="0"/>
            <a:ext cx="4224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14 at 4.18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44" y="0"/>
            <a:ext cx="43459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5318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52500"/>
            <a:ext cx="9144000" cy="514487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52424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52946"/>
            <a:ext cx="9144000" cy="514397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54471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05" y="850900"/>
            <a:ext cx="9138589" cy="51480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2-14 at 4.59.55 PM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297405"/>
            <a:ext cx="7620000" cy="58287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aIndonesia-18-03-2018-18032018083546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22" y="0"/>
            <a:ext cx="426835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Macintosh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Memotret dengan Ponsel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haryanto</cp:lastModifiedBy>
  <cp:revision>6</cp:revision>
  <dcterms:created xsi:type="dcterms:W3CDTF">2019-02-14T09:57:03Z</dcterms:created>
  <dcterms:modified xsi:type="dcterms:W3CDTF">2019-02-14T10:16:43Z</dcterms:modified>
</cp:coreProperties>
</file>